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Poppins"/>
      <p:regular r:id="rId28"/>
      <p:bold r:id="rId29"/>
      <p:italic r:id="rId30"/>
      <p:boldItalic r:id="rId31"/>
    </p:embeddedFont>
    <p:embeddedFont>
      <p:font typeface="Bungee Inline"/>
      <p:regular r:id="rId32"/>
    </p:embeddedFont>
    <p:embeddedFont>
      <p:font typeface="Chivo Light"/>
      <p:regular r:id="rId33"/>
      <p:bold r:id="rId34"/>
      <p:italic r:id="rId35"/>
      <p:boldItalic r:id="rId36"/>
    </p:embeddedFont>
    <p:embeddedFont>
      <p:font typeface="Chiv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i+/d8BNl5wcyhDNKG+pQxRWkww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1E3D27-AA44-48E0-AED0-29FEB7C072E6}">
  <a:tblStyle styleId="{561E3D27-AA44-48E0-AED0-29FEB7C072E6}" styleName="Table_0">
    <a:wholeTbl>
      <a:tcTxStyle b="off" i="off">
        <a:font>
          <a:latin typeface="Poppins"/>
          <a:ea typeface="Poppins"/>
          <a:cs typeface="Poppins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hivo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oppins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6.xml"/><Relationship Id="rId33" Type="http://schemas.openxmlformats.org/officeDocument/2006/relationships/font" Target="fonts/ChivoLight-regular.fntdata"/><Relationship Id="rId10" Type="http://schemas.openxmlformats.org/officeDocument/2006/relationships/slide" Target="slides/slide5.xml"/><Relationship Id="rId32" Type="http://schemas.openxmlformats.org/officeDocument/2006/relationships/font" Target="fonts/BungeeInline-regular.fntdata"/><Relationship Id="rId13" Type="http://schemas.openxmlformats.org/officeDocument/2006/relationships/slide" Target="slides/slide8.xml"/><Relationship Id="rId35" Type="http://schemas.openxmlformats.org/officeDocument/2006/relationships/font" Target="fonts/ChivoLight-italic.fntdata"/><Relationship Id="rId12" Type="http://schemas.openxmlformats.org/officeDocument/2006/relationships/slide" Target="slides/slide7.xml"/><Relationship Id="rId34" Type="http://schemas.openxmlformats.org/officeDocument/2006/relationships/font" Target="fonts/ChivoLight-bold.fntdata"/><Relationship Id="rId15" Type="http://schemas.openxmlformats.org/officeDocument/2006/relationships/slide" Target="slides/slide10.xml"/><Relationship Id="rId37" Type="http://schemas.openxmlformats.org/officeDocument/2006/relationships/font" Target="fonts/Chivo-regular.fntdata"/><Relationship Id="rId14" Type="http://schemas.openxmlformats.org/officeDocument/2006/relationships/slide" Target="slides/slide9.xml"/><Relationship Id="rId36" Type="http://schemas.openxmlformats.org/officeDocument/2006/relationships/font" Target="fonts/ChivoLight-boldItalic.fntdata"/><Relationship Id="rId17" Type="http://schemas.openxmlformats.org/officeDocument/2006/relationships/slide" Target="slides/slide12.xml"/><Relationship Id="rId39" Type="http://schemas.openxmlformats.org/officeDocument/2006/relationships/font" Target="fonts/Chivo-italic.fntdata"/><Relationship Id="rId16" Type="http://schemas.openxmlformats.org/officeDocument/2006/relationships/slide" Target="slides/slide11.xml"/><Relationship Id="rId38" Type="http://schemas.openxmlformats.org/officeDocument/2006/relationships/font" Target="fonts/Chiv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b77af2da8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ab77af2da8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ab77af2da8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ab8902e1f8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3ab8902e1f8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ab8902e1f8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ab8902e1f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ab8902e1f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ab8902e1f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b8902e1f8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ab8902e1f8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ab8902e1f8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ab77af2da8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3ab77af2da8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ab77af2da8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b77af2da8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3ab77af2da8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ab77af2da8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ab77af2da8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3ab77af2da8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ab77af2da8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ab77af2da8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3ab77af2da8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ab77af2da8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b77af2da8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3ab77af2da8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ab77af2da8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ab8902e1f8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3ab8902e1f8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ab8902e1f8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ab8902e1f8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3ab8902e1f8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ab8902e1f8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b77af2da8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ab77af2da8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ab77af2da8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b77af2da8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3ab77af2da8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ab77af2da8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b77af2da8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3ab77af2da8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ab77af2da8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b77af2da8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ab77af2da8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ab77af2da8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b77af2da8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3ab77af2da8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ab77af2da8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ab77af2da8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3ab77af2da8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ab77af2da8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ptfreebies.com" TargetMode="External"/><Relationship Id="rId3" Type="http://schemas.openxmlformats.org/officeDocument/2006/relationships/hyperlink" Target="http://pptfreebies.com" TargetMode="External"/><Relationship Id="rId4" Type="http://schemas.openxmlformats.org/officeDocument/2006/relationships/hyperlink" Target="http://pptfreebies.com" TargetMode="External"/><Relationship Id="rId5" Type="http://schemas.openxmlformats.org/officeDocument/2006/relationships/hyperlink" Target="https://www.pinterest.com/pptfreebies/" TargetMode="External"/><Relationship Id="rId6" Type="http://schemas.openxmlformats.org/officeDocument/2006/relationships/hyperlink" Target="https://www.tiktok.com/@pptfreebies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Slides">
  <p:cSld name="13_Slide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Slides">
  <p:cSld name="15_Slide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Slides">
  <p:cSld name="7_Slide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/>
          <p:nvPr>
            <p:ph idx="2" type="pic"/>
          </p:nvPr>
        </p:nvSpPr>
        <p:spPr>
          <a:xfrm>
            <a:off x="7880083" y="2686150"/>
            <a:ext cx="1926000" cy="1926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sx="101000" rotWithShape="0" algn="tl" dir="2700000" dist="38100" sy="101000">
              <a:srgbClr val="1E150D"/>
            </a:outerShdw>
          </a:effectLst>
        </p:spPr>
      </p:sp>
      <p:sp>
        <p:nvSpPr>
          <p:cNvPr id="136" name="Google Shape;136;p32"/>
          <p:cNvSpPr/>
          <p:nvPr>
            <p:ph idx="3" type="pic"/>
          </p:nvPr>
        </p:nvSpPr>
        <p:spPr>
          <a:xfrm>
            <a:off x="2450746" y="2686150"/>
            <a:ext cx="1926000" cy="1926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sx="101000" rotWithShape="0" algn="tl" dir="2700000" dist="38100" sy="101000">
              <a:srgbClr val="1E150D"/>
            </a:outerShdw>
          </a:effectLst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Slides">
  <p:cSld name="8_Slide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/>
          <p:nvPr>
            <p:ph idx="2" type="pic"/>
          </p:nvPr>
        </p:nvSpPr>
        <p:spPr>
          <a:xfrm>
            <a:off x="7132123" y="3104378"/>
            <a:ext cx="3468581" cy="1790599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Slides">
  <p:cSld name="9_Slide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Slides">
  <p:cSld name="17_Slide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Slides">
  <p:cSld name="19_Slides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Slides">
  <p:cSld name="12_Slide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Slides">
  <p:cSld name="20_Slide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 1">
  <p:cSld name="Credit 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9"/>
              <a:buFont typeface="Open Sans"/>
              <a:buNone/>
            </a:pPr>
            <a:r>
              <a:t/>
            </a:r>
            <a:endParaRPr sz="2489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146" name="Google Shape;146;p39"/>
          <p:cNvGrpSpPr/>
          <p:nvPr/>
        </p:nvGrpSpPr>
        <p:grpSpPr>
          <a:xfrm>
            <a:off x="3720239" y="651289"/>
            <a:ext cx="4960747" cy="884555"/>
            <a:chOff x="1303954" y="2265104"/>
            <a:chExt cx="3720560" cy="663416"/>
          </a:xfrm>
        </p:grpSpPr>
        <p:sp>
          <p:nvSpPr>
            <p:cNvPr id="147" name="Google Shape;147;p39"/>
            <p:cNvSpPr/>
            <p:nvPr/>
          </p:nvSpPr>
          <p:spPr>
            <a:xfrm>
              <a:off x="1303954" y="2333113"/>
              <a:ext cx="415671" cy="576738"/>
            </a:xfrm>
            <a:custGeom>
              <a:rect b="b" l="l" r="r" t="t"/>
              <a:pathLst>
                <a:path extrusionOk="0" h="576738" w="415671">
                  <a:moveTo>
                    <a:pt x="17907" y="576739"/>
                  </a:moveTo>
                  <a:cubicBezTo>
                    <a:pt x="13335" y="576739"/>
                    <a:pt x="9239" y="574643"/>
                    <a:pt x="5525" y="570548"/>
                  </a:cubicBezTo>
                  <a:cubicBezTo>
                    <a:pt x="1905" y="566452"/>
                    <a:pt x="0" y="561308"/>
                    <a:pt x="0" y="555308"/>
                  </a:cubicBezTo>
                  <a:lnTo>
                    <a:pt x="0" y="21431"/>
                  </a:lnTo>
                  <a:cubicBezTo>
                    <a:pt x="0" y="15430"/>
                    <a:pt x="1810" y="10287"/>
                    <a:pt x="5525" y="6191"/>
                  </a:cubicBezTo>
                  <a:cubicBezTo>
                    <a:pt x="9144" y="2095"/>
                    <a:pt x="13335" y="0"/>
                    <a:pt x="17907" y="0"/>
                  </a:cubicBezTo>
                  <a:lnTo>
                    <a:pt x="218123" y="0"/>
                  </a:lnTo>
                  <a:cubicBezTo>
                    <a:pt x="257937" y="0"/>
                    <a:pt x="292513" y="7144"/>
                    <a:pt x="322040" y="21431"/>
                  </a:cubicBezTo>
                  <a:cubicBezTo>
                    <a:pt x="351568" y="35719"/>
                    <a:pt x="374523" y="57436"/>
                    <a:pt x="391001" y="86487"/>
                  </a:cubicBezTo>
                  <a:cubicBezTo>
                    <a:pt x="407480" y="115634"/>
                    <a:pt x="415671" y="152114"/>
                    <a:pt x="415671" y="196024"/>
                  </a:cubicBezTo>
                  <a:cubicBezTo>
                    <a:pt x="415671" y="239935"/>
                    <a:pt x="407480" y="276130"/>
                    <a:pt x="391001" y="304419"/>
                  </a:cubicBezTo>
                  <a:cubicBezTo>
                    <a:pt x="374523" y="332708"/>
                    <a:pt x="351568" y="353473"/>
                    <a:pt x="322040" y="366617"/>
                  </a:cubicBezTo>
                  <a:cubicBezTo>
                    <a:pt x="292513" y="379762"/>
                    <a:pt x="257937" y="386429"/>
                    <a:pt x="218123" y="386429"/>
                  </a:cubicBezTo>
                  <a:lnTo>
                    <a:pt x="152972" y="386429"/>
                  </a:lnTo>
                  <a:lnTo>
                    <a:pt x="152972" y="555308"/>
                  </a:lnTo>
                  <a:cubicBezTo>
                    <a:pt x="152972" y="561404"/>
                    <a:pt x="151257" y="566452"/>
                    <a:pt x="147828" y="570548"/>
                  </a:cubicBezTo>
                  <a:cubicBezTo>
                    <a:pt x="144399" y="574643"/>
                    <a:pt x="140208" y="576739"/>
                    <a:pt x="135160" y="576739"/>
                  </a:cubicBezTo>
                  <a:lnTo>
                    <a:pt x="17907" y="576739"/>
                  </a:lnTo>
                  <a:close/>
                  <a:moveTo>
                    <a:pt x="150305" y="253746"/>
                  </a:moveTo>
                  <a:lnTo>
                    <a:pt x="214789" y="253746"/>
                  </a:lnTo>
                  <a:cubicBezTo>
                    <a:pt x="228029" y="253746"/>
                    <a:pt x="239363" y="248984"/>
                    <a:pt x="248698" y="239363"/>
                  </a:cubicBezTo>
                  <a:cubicBezTo>
                    <a:pt x="258032" y="229743"/>
                    <a:pt x="262795" y="214789"/>
                    <a:pt x="262795" y="194500"/>
                  </a:cubicBezTo>
                  <a:cubicBezTo>
                    <a:pt x="262795" y="178594"/>
                    <a:pt x="259175" y="164402"/>
                    <a:pt x="251841" y="152114"/>
                  </a:cubicBezTo>
                  <a:cubicBezTo>
                    <a:pt x="244507" y="139732"/>
                    <a:pt x="232220" y="133541"/>
                    <a:pt x="214789" y="133541"/>
                  </a:cubicBezTo>
                  <a:lnTo>
                    <a:pt x="150305" y="133541"/>
                  </a:lnTo>
                  <a:lnTo>
                    <a:pt x="150305" y="253841"/>
                  </a:lnTo>
                  <a:close/>
                </a:path>
              </a:pathLst>
            </a:custGeom>
            <a:solidFill>
              <a:srgbClr val="783E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9"/>
            <p:cNvSpPr/>
            <p:nvPr/>
          </p:nvSpPr>
          <p:spPr>
            <a:xfrm>
              <a:off x="1777823" y="2333113"/>
              <a:ext cx="415670" cy="576738"/>
            </a:xfrm>
            <a:custGeom>
              <a:rect b="b" l="l" r="r" t="t"/>
              <a:pathLst>
                <a:path extrusionOk="0" h="576738" w="415670">
                  <a:moveTo>
                    <a:pt x="17907" y="576739"/>
                  </a:moveTo>
                  <a:cubicBezTo>
                    <a:pt x="13335" y="576739"/>
                    <a:pt x="9239" y="574643"/>
                    <a:pt x="5524" y="570548"/>
                  </a:cubicBezTo>
                  <a:cubicBezTo>
                    <a:pt x="1905" y="566452"/>
                    <a:pt x="0" y="561308"/>
                    <a:pt x="0" y="555308"/>
                  </a:cubicBezTo>
                  <a:lnTo>
                    <a:pt x="0" y="21431"/>
                  </a:lnTo>
                  <a:cubicBezTo>
                    <a:pt x="0" y="15430"/>
                    <a:pt x="1810" y="10287"/>
                    <a:pt x="5524" y="6191"/>
                  </a:cubicBezTo>
                  <a:cubicBezTo>
                    <a:pt x="9144" y="2095"/>
                    <a:pt x="13335" y="0"/>
                    <a:pt x="17907" y="0"/>
                  </a:cubicBezTo>
                  <a:lnTo>
                    <a:pt x="218122" y="0"/>
                  </a:lnTo>
                  <a:cubicBezTo>
                    <a:pt x="257937" y="0"/>
                    <a:pt x="292513" y="7144"/>
                    <a:pt x="322040" y="21431"/>
                  </a:cubicBezTo>
                  <a:cubicBezTo>
                    <a:pt x="351568" y="35719"/>
                    <a:pt x="374523" y="57436"/>
                    <a:pt x="391001" y="86487"/>
                  </a:cubicBezTo>
                  <a:cubicBezTo>
                    <a:pt x="407479" y="115634"/>
                    <a:pt x="415671" y="152114"/>
                    <a:pt x="415671" y="196024"/>
                  </a:cubicBezTo>
                  <a:cubicBezTo>
                    <a:pt x="415671" y="239935"/>
                    <a:pt x="407479" y="276130"/>
                    <a:pt x="391001" y="304419"/>
                  </a:cubicBezTo>
                  <a:cubicBezTo>
                    <a:pt x="374523" y="332708"/>
                    <a:pt x="351568" y="353473"/>
                    <a:pt x="322040" y="366617"/>
                  </a:cubicBezTo>
                  <a:cubicBezTo>
                    <a:pt x="292513" y="379762"/>
                    <a:pt x="257937" y="386429"/>
                    <a:pt x="218122" y="386429"/>
                  </a:cubicBezTo>
                  <a:lnTo>
                    <a:pt x="152972" y="386429"/>
                  </a:lnTo>
                  <a:lnTo>
                    <a:pt x="152972" y="555308"/>
                  </a:lnTo>
                  <a:cubicBezTo>
                    <a:pt x="152972" y="561404"/>
                    <a:pt x="151257" y="566452"/>
                    <a:pt x="147828" y="570548"/>
                  </a:cubicBezTo>
                  <a:cubicBezTo>
                    <a:pt x="144399" y="574643"/>
                    <a:pt x="140208" y="576739"/>
                    <a:pt x="135160" y="576739"/>
                  </a:cubicBezTo>
                  <a:lnTo>
                    <a:pt x="17907" y="576739"/>
                  </a:lnTo>
                  <a:close/>
                  <a:moveTo>
                    <a:pt x="150304" y="253746"/>
                  </a:moveTo>
                  <a:lnTo>
                    <a:pt x="214789" y="253746"/>
                  </a:lnTo>
                  <a:cubicBezTo>
                    <a:pt x="228028" y="253746"/>
                    <a:pt x="239363" y="248984"/>
                    <a:pt x="248698" y="239363"/>
                  </a:cubicBezTo>
                  <a:cubicBezTo>
                    <a:pt x="258032" y="229743"/>
                    <a:pt x="262795" y="214789"/>
                    <a:pt x="262795" y="194500"/>
                  </a:cubicBezTo>
                  <a:cubicBezTo>
                    <a:pt x="262795" y="178594"/>
                    <a:pt x="259175" y="164402"/>
                    <a:pt x="251841" y="152114"/>
                  </a:cubicBezTo>
                  <a:cubicBezTo>
                    <a:pt x="244507" y="139732"/>
                    <a:pt x="232220" y="133541"/>
                    <a:pt x="214789" y="133541"/>
                  </a:cubicBezTo>
                  <a:lnTo>
                    <a:pt x="150304" y="133541"/>
                  </a:lnTo>
                  <a:lnTo>
                    <a:pt x="150304" y="253841"/>
                  </a:lnTo>
                  <a:close/>
                </a:path>
              </a:pathLst>
            </a:custGeom>
            <a:solidFill>
              <a:srgbClr val="783E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9"/>
            <p:cNvSpPr/>
            <p:nvPr/>
          </p:nvSpPr>
          <p:spPr>
            <a:xfrm>
              <a:off x="2222450" y="2333113"/>
              <a:ext cx="421004" cy="576738"/>
            </a:xfrm>
            <a:custGeom>
              <a:rect b="b" l="l" r="r" t="t"/>
              <a:pathLst>
                <a:path extrusionOk="0" h="576738" w="421004">
                  <a:moveTo>
                    <a:pt x="153543" y="576739"/>
                  </a:moveTo>
                  <a:cubicBezTo>
                    <a:pt x="148495" y="576739"/>
                    <a:pt x="144304" y="574643"/>
                    <a:pt x="140875" y="570548"/>
                  </a:cubicBezTo>
                  <a:cubicBezTo>
                    <a:pt x="137446" y="566452"/>
                    <a:pt x="135731" y="561308"/>
                    <a:pt x="135731" y="555308"/>
                  </a:cubicBezTo>
                  <a:lnTo>
                    <a:pt x="135731" y="153257"/>
                  </a:lnTo>
                  <a:lnTo>
                    <a:pt x="17812" y="153257"/>
                  </a:lnTo>
                  <a:cubicBezTo>
                    <a:pt x="12764" y="153257"/>
                    <a:pt x="8573" y="151162"/>
                    <a:pt x="5144" y="147066"/>
                  </a:cubicBezTo>
                  <a:cubicBezTo>
                    <a:pt x="1715" y="142970"/>
                    <a:pt x="0" y="137827"/>
                    <a:pt x="0" y="131826"/>
                  </a:cubicBezTo>
                  <a:lnTo>
                    <a:pt x="0" y="21431"/>
                  </a:lnTo>
                  <a:cubicBezTo>
                    <a:pt x="0" y="15430"/>
                    <a:pt x="1715" y="10287"/>
                    <a:pt x="5144" y="6191"/>
                  </a:cubicBezTo>
                  <a:cubicBezTo>
                    <a:pt x="8573" y="2095"/>
                    <a:pt x="12764" y="0"/>
                    <a:pt x="17812" y="0"/>
                  </a:cubicBezTo>
                  <a:lnTo>
                    <a:pt x="403193" y="0"/>
                  </a:lnTo>
                  <a:cubicBezTo>
                    <a:pt x="408242" y="0"/>
                    <a:pt x="412433" y="2095"/>
                    <a:pt x="415862" y="6191"/>
                  </a:cubicBezTo>
                  <a:cubicBezTo>
                    <a:pt x="419291" y="10287"/>
                    <a:pt x="421005" y="15430"/>
                    <a:pt x="421005" y="21431"/>
                  </a:cubicBezTo>
                  <a:lnTo>
                    <a:pt x="421005" y="131826"/>
                  </a:lnTo>
                  <a:cubicBezTo>
                    <a:pt x="421005" y="137922"/>
                    <a:pt x="419291" y="142970"/>
                    <a:pt x="415862" y="147066"/>
                  </a:cubicBezTo>
                  <a:cubicBezTo>
                    <a:pt x="412433" y="151162"/>
                    <a:pt x="408242" y="153257"/>
                    <a:pt x="403193" y="153257"/>
                  </a:cubicBezTo>
                  <a:lnTo>
                    <a:pt x="285274" y="153257"/>
                  </a:lnTo>
                  <a:lnTo>
                    <a:pt x="285274" y="555308"/>
                  </a:lnTo>
                  <a:cubicBezTo>
                    <a:pt x="285274" y="561404"/>
                    <a:pt x="283559" y="566452"/>
                    <a:pt x="280130" y="570548"/>
                  </a:cubicBezTo>
                  <a:cubicBezTo>
                    <a:pt x="276701" y="574643"/>
                    <a:pt x="272510" y="576739"/>
                    <a:pt x="267462" y="576739"/>
                  </a:cubicBezTo>
                  <a:lnTo>
                    <a:pt x="153638" y="576739"/>
                  </a:lnTo>
                  <a:close/>
                </a:path>
              </a:pathLst>
            </a:custGeom>
            <a:solidFill>
              <a:srgbClr val="783E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9"/>
            <p:cNvSpPr/>
            <p:nvPr/>
          </p:nvSpPr>
          <p:spPr>
            <a:xfrm>
              <a:off x="2655837" y="2329112"/>
              <a:ext cx="642556" cy="586168"/>
            </a:xfrm>
            <a:custGeom>
              <a:rect b="b" l="l" r="r" t="t"/>
              <a:pathLst>
                <a:path extrusionOk="0" h="586168" w="642556">
                  <a:moveTo>
                    <a:pt x="635318" y="23908"/>
                  </a:moveTo>
                  <a:cubicBezTo>
                    <a:pt x="640080" y="29813"/>
                    <a:pt x="642557" y="37624"/>
                    <a:pt x="642557" y="47244"/>
                  </a:cubicBezTo>
                  <a:cubicBezTo>
                    <a:pt x="642557" y="78772"/>
                    <a:pt x="625602" y="93440"/>
                    <a:pt x="591788" y="91154"/>
                  </a:cubicBezTo>
                  <a:lnTo>
                    <a:pt x="567785" y="89059"/>
                  </a:lnTo>
                  <a:cubicBezTo>
                    <a:pt x="540830" y="86773"/>
                    <a:pt x="513969" y="84963"/>
                    <a:pt x="487204" y="83534"/>
                  </a:cubicBezTo>
                  <a:cubicBezTo>
                    <a:pt x="460438" y="82106"/>
                    <a:pt x="432435" y="81439"/>
                    <a:pt x="403193" y="81439"/>
                  </a:cubicBezTo>
                  <a:lnTo>
                    <a:pt x="372332" y="81439"/>
                  </a:lnTo>
                  <a:cubicBezTo>
                    <a:pt x="366808" y="149066"/>
                    <a:pt x="361093" y="210788"/>
                    <a:pt x="355187" y="266605"/>
                  </a:cubicBezTo>
                  <a:lnTo>
                    <a:pt x="473107" y="264509"/>
                  </a:lnTo>
                  <a:cubicBezTo>
                    <a:pt x="490061" y="264509"/>
                    <a:pt x="501301" y="267462"/>
                    <a:pt x="507016" y="273463"/>
                  </a:cubicBezTo>
                  <a:cubicBezTo>
                    <a:pt x="512731" y="279368"/>
                    <a:pt x="515588" y="287369"/>
                    <a:pt x="515588" y="297466"/>
                  </a:cubicBezTo>
                  <a:cubicBezTo>
                    <a:pt x="515588" y="312992"/>
                    <a:pt x="511016" y="325279"/>
                    <a:pt x="501872" y="334137"/>
                  </a:cubicBezTo>
                  <a:cubicBezTo>
                    <a:pt x="492728" y="343091"/>
                    <a:pt x="479679" y="347472"/>
                    <a:pt x="462820" y="347472"/>
                  </a:cubicBezTo>
                  <a:lnTo>
                    <a:pt x="345567" y="347472"/>
                  </a:lnTo>
                  <a:lnTo>
                    <a:pt x="341471" y="377000"/>
                  </a:lnTo>
                  <a:cubicBezTo>
                    <a:pt x="331851" y="452438"/>
                    <a:pt x="311372" y="506159"/>
                    <a:pt x="280130" y="538163"/>
                  </a:cubicBezTo>
                  <a:cubicBezTo>
                    <a:pt x="248793" y="570167"/>
                    <a:pt x="205740" y="586169"/>
                    <a:pt x="150876" y="586169"/>
                  </a:cubicBezTo>
                  <a:cubicBezTo>
                    <a:pt x="119825" y="586169"/>
                    <a:pt x="91250" y="579406"/>
                    <a:pt x="65151" y="565976"/>
                  </a:cubicBezTo>
                  <a:cubicBezTo>
                    <a:pt x="39053" y="552450"/>
                    <a:pt x="19907" y="536162"/>
                    <a:pt x="7525" y="516922"/>
                  </a:cubicBezTo>
                  <a:cubicBezTo>
                    <a:pt x="2476" y="509111"/>
                    <a:pt x="0" y="499777"/>
                    <a:pt x="0" y="488823"/>
                  </a:cubicBezTo>
                  <a:cubicBezTo>
                    <a:pt x="0" y="477869"/>
                    <a:pt x="2667" y="468249"/>
                    <a:pt x="7906" y="460057"/>
                  </a:cubicBezTo>
                  <a:cubicBezTo>
                    <a:pt x="13145" y="451866"/>
                    <a:pt x="19717" y="447675"/>
                    <a:pt x="27432" y="447675"/>
                  </a:cubicBezTo>
                  <a:cubicBezTo>
                    <a:pt x="32957" y="447675"/>
                    <a:pt x="38291" y="449485"/>
                    <a:pt x="43529" y="453200"/>
                  </a:cubicBezTo>
                  <a:cubicBezTo>
                    <a:pt x="48768" y="456819"/>
                    <a:pt x="55531" y="463963"/>
                    <a:pt x="63722" y="474440"/>
                  </a:cubicBezTo>
                  <a:cubicBezTo>
                    <a:pt x="85630" y="503206"/>
                    <a:pt x="112871" y="517684"/>
                    <a:pt x="145351" y="517684"/>
                  </a:cubicBezTo>
                  <a:cubicBezTo>
                    <a:pt x="171450" y="517684"/>
                    <a:pt x="193262" y="507016"/>
                    <a:pt x="210884" y="485775"/>
                  </a:cubicBezTo>
                  <a:cubicBezTo>
                    <a:pt x="228505" y="464534"/>
                    <a:pt x="239840" y="431006"/>
                    <a:pt x="244792" y="385286"/>
                  </a:cubicBezTo>
                  <a:lnTo>
                    <a:pt x="248888" y="347567"/>
                  </a:lnTo>
                  <a:lnTo>
                    <a:pt x="215932" y="347567"/>
                  </a:lnTo>
                  <a:cubicBezTo>
                    <a:pt x="205454" y="347567"/>
                    <a:pt x="196405" y="344615"/>
                    <a:pt x="188881" y="338614"/>
                  </a:cubicBezTo>
                  <a:cubicBezTo>
                    <a:pt x="181356" y="332708"/>
                    <a:pt x="177546" y="324231"/>
                    <a:pt x="177546" y="313277"/>
                  </a:cubicBezTo>
                  <a:cubicBezTo>
                    <a:pt x="177546" y="299085"/>
                    <a:pt x="181166" y="288227"/>
                    <a:pt x="188500" y="280702"/>
                  </a:cubicBezTo>
                  <a:cubicBezTo>
                    <a:pt x="195834" y="273177"/>
                    <a:pt x="206597" y="269367"/>
                    <a:pt x="220694" y="269367"/>
                  </a:cubicBezTo>
                  <a:cubicBezTo>
                    <a:pt x="233458" y="269367"/>
                    <a:pt x="246031" y="269177"/>
                    <a:pt x="258413" y="268700"/>
                  </a:cubicBezTo>
                  <a:cubicBezTo>
                    <a:pt x="263938" y="218408"/>
                    <a:pt x="269843" y="157353"/>
                    <a:pt x="276225" y="85630"/>
                  </a:cubicBezTo>
                  <a:cubicBezTo>
                    <a:pt x="226886" y="90202"/>
                    <a:pt x="192119" y="98203"/>
                    <a:pt x="172021" y="109633"/>
                  </a:cubicBezTo>
                  <a:cubicBezTo>
                    <a:pt x="151924" y="121063"/>
                    <a:pt x="141827" y="138017"/>
                    <a:pt x="141827" y="160401"/>
                  </a:cubicBezTo>
                  <a:cubicBezTo>
                    <a:pt x="141827" y="175927"/>
                    <a:pt x="146399" y="190786"/>
                    <a:pt x="155543" y="204978"/>
                  </a:cubicBezTo>
                  <a:cubicBezTo>
                    <a:pt x="158305" y="209074"/>
                    <a:pt x="159639" y="213170"/>
                    <a:pt x="159639" y="217361"/>
                  </a:cubicBezTo>
                  <a:cubicBezTo>
                    <a:pt x="159639" y="225552"/>
                    <a:pt x="155067" y="232791"/>
                    <a:pt x="145923" y="238982"/>
                  </a:cubicBezTo>
                  <a:cubicBezTo>
                    <a:pt x="136779" y="245174"/>
                    <a:pt x="126492" y="248222"/>
                    <a:pt x="115062" y="248222"/>
                  </a:cubicBezTo>
                  <a:cubicBezTo>
                    <a:pt x="102679" y="248222"/>
                    <a:pt x="92202" y="244602"/>
                    <a:pt x="83534" y="237268"/>
                  </a:cubicBezTo>
                  <a:cubicBezTo>
                    <a:pt x="78010" y="232696"/>
                    <a:pt x="72771" y="223361"/>
                    <a:pt x="67723" y="209169"/>
                  </a:cubicBezTo>
                  <a:cubicBezTo>
                    <a:pt x="62675" y="194977"/>
                    <a:pt x="60198" y="179261"/>
                    <a:pt x="60198" y="161830"/>
                  </a:cubicBezTo>
                  <a:cubicBezTo>
                    <a:pt x="60198" y="105156"/>
                    <a:pt x="89345" y="64008"/>
                    <a:pt x="147638" y="38386"/>
                  </a:cubicBezTo>
                  <a:cubicBezTo>
                    <a:pt x="205930" y="12764"/>
                    <a:pt x="291084" y="0"/>
                    <a:pt x="403098" y="0"/>
                  </a:cubicBezTo>
                  <a:cubicBezTo>
                    <a:pt x="480822" y="0"/>
                    <a:pt x="549402" y="4096"/>
                    <a:pt x="608838" y="12383"/>
                  </a:cubicBezTo>
                  <a:cubicBezTo>
                    <a:pt x="621601" y="14192"/>
                    <a:pt x="630460" y="18097"/>
                    <a:pt x="635222" y="240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9"/>
            <p:cNvSpPr/>
            <p:nvPr/>
          </p:nvSpPr>
          <p:spPr>
            <a:xfrm>
              <a:off x="3178950" y="2590288"/>
              <a:ext cx="374427" cy="323088"/>
            </a:xfrm>
            <a:custGeom>
              <a:rect b="b" l="l" r="r" t="t"/>
              <a:pathLst>
                <a:path extrusionOk="0" h="323088" w="374427">
                  <a:moveTo>
                    <a:pt x="10668" y="295561"/>
                  </a:moveTo>
                  <a:cubicBezTo>
                    <a:pt x="3620" y="277273"/>
                    <a:pt x="0" y="248031"/>
                    <a:pt x="0" y="207740"/>
                  </a:cubicBezTo>
                  <a:cubicBezTo>
                    <a:pt x="0" y="148304"/>
                    <a:pt x="8477" y="91821"/>
                    <a:pt x="25337" y="38386"/>
                  </a:cubicBezTo>
                  <a:cubicBezTo>
                    <a:pt x="29432" y="25146"/>
                    <a:pt x="36195" y="15430"/>
                    <a:pt x="45529" y="9239"/>
                  </a:cubicBezTo>
                  <a:cubicBezTo>
                    <a:pt x="54864" y="3048"/>
                    <a:pt x="68008" y="0"/>
                    <a:pt x="84963" y="0"/>
                  </a:cubicBezTo>
                  <a:cubicBezTo>
                    <a:pt x="94107" y="0"/>
                    <a:pt x="100489" y="1143"/>
                    <a:pt x="104204" y="3429"/>
                  </a:cubicBezTo>
                  <a:cubicBezTo>
                    <a:pt x="107823" y="5715"/>
                    <a:pt x="109728" y="10096"/>
                    <a:pt x="109728" y="16478"/>
                  </a:cubicBezTo>
                  <a:cubicBezTo>
                    <a:pt x="109728" y="23813"/>
                    <a:pt x="106299" y="40291"/>
                    <a:pt x="99441" y="65818"/>
                  </a:cubicBezTo>
                  <a:cubicBezTo>
                    <a:pt x="94869" y="84106"/>
                    <a:pt x="91250" y="100108"/>
                    <a:pt x="88487" y="113824"/>
                  </a:cubicBezTo>
                  <a:cubicBezTo>
                    <a:pt x="85725" y="127540"/>
                    <a:pt x="83439" y="144494"/>
                    <a:pt x="81629" y="164592"/>
                  </a:cubicBezTo>
                  <a:cubicBezTo>
                    <a:pt x="96679" y="125254"/>
                    <a:pt x="113633" y="93250"/>
                    <a:pt x="132398" y="68580"/>
                  </a:cubicBezTo>
                  <a:cubicBezTo>
                    <a:pt x="151162" y="43910"/>
                    <a:pt x="169545" y="26289"/>
                    <a:pt x="187642" y="15811"/>
                  </a:cubicBezTo>
                  <a:cubicBezTo>
                    <a:pt x="205740" y="5334"/>
                    <a:pt x="222313" y="0"/>
                    <a:pt x="237363" y="0"/>
                  </a:cubicBezTo>
                  <a:cubicBezTo>
                    <a:pt x="267081" y="0"/>
                    <a:pt x="281940" y="14859"/>
                    <a:pt x="281940" y="44577"/>
                  </a:cubicBezTo>
                  <a:cubicBezTo>
                    <a:pt x="281940" y="50482"/>
                    <a:pt x="279845" y="64960"/>
                    <a:pt x="275749" y="87820"/>
                  </a:cubicBezTo>
                  <a:cubicBezTo>
                    <a:pt x="272129" y="106108"/>
                    <a:pt x="270224" y="117539"/>
                    <a:pt x="270224" y="122111"/>
                  </a:cubicBezTo>
                  <a:cubicBezTo>
                    <a:pt x="270224" y="138113"/>
                    <a:pt x="275939" y="146114"/>
                    <a:pt x="287369" y="146114"/>
                  </a:cubicBezTo>
                  <a:cubicBezTo>
                    <a:pt x="300133" y="146114"/>
                    <a:pt x="316611" y="136017"/>
                    <a:pt x="336709" y="115919"/>
                  </a:cubicBezTo>
                  <a:cubicBezTo>
                    <a:pt x="342614" y="110014"/>
                    <a:pt x="348806" y="106966"/>
                    <a:pt x="355187" y="106966"/>
                  </a:cubicBezTo>
                  <a:cubicBezTo>
                    <a:pt x="361093" y="106966"/>
                    <a:pt x="365855" y="109633"/>
                    <a:pt x="369284" y="114871"/>
                  </a:cubicBezTo>
                  <a:cubicBezTo>
                    <a:pt x="372713" y="120110"/>
                    <a:pt x="374428" y="127159"/>
                    <a:pt x="374428" y="135826"/>
                  </a:cubicBezTo>
                  <a:cubicBezTo>
                    <a:pt x="374428" y="152781"/>
                    <a:pt x="369856" y="166021"/>
                    <a:pt x="360712" y="175641"/>
                  </a:cubicBezTo>
                  <a:cubicBezTo>
                    <a:pt x="347948" y="188881"/>
                    <a:pt x="332899" y="200216"/>
                    <a:pt x="315754" y="209550"/>
                  </a:cubicBezTo>
                  <a:cubicBezTo>
                    <a:pt x="298609" y="218885"/>
                    <a:pt x="280416" y="223647"/>
                    <a:pt x="261271" y="223647"/>
                  </a:cubicBezTo>
                  <a:cubicBezTo>
                    <a:pt x="237077" y="223647"/>
                    <a:pt x="218599" y="217456"/>
                    <a:pt x="206026" y="205168"/>
                  </a:cubicBezTo>
                  <a:cubicBezTo>
                    <a:pt x="193453" y="192786"/>
                    <a:pt x="187166" y="176117"/>
                    <a:pt x="187166" y="155067"/>
                  </a:cubicBezTo>
                  <a:cubicBezTo>
                    <a:pt x="187166" y="148209"/>
                    <a:pt x="187833" y="141351"/>
                    <a:pt x="189262" y="134493"/>
                  </a:cubicBezTo>
                  <a:cubicBezTo>
                    <a:pt x="190214" y="125349"/>
                    <a:pt x="190595" y="119158"/>
                    <a:pt x="190595" y="116015"/>
                  </a:cubicBezTo>
                  <a:cubicBezTo>
                    <a:pt x="190595" y="108680"/>
                    <a:pt x="188119" y="105061"/>
                    <a:pt x="183071" y="105061"/>
                  </a:cubicBezTo>
                  <a:cubicBezTo>
                    <a:pt x="176213" y="105061"/>
                    <a:pt x="167164" y="112681"/>
                    <a:pt x="156020" y="128016"/>
                  </a:cubicBezTo>
                  <a:cubicBezTo>
                    <a:pt x="144780" y="143351"/>
                    <a:pt x="133731" y="163544"/>
                    <a:pt x="122777" y="188690"/>
                  </a:cubicBezTo>
                  <a:cubicBezTo>
                    <a:pt x="111824" y="213836"/>
                    <a:pt x="102870" y="240316"/>
                    <a:pt x="96012" y="268224"/>
                  </a:cubicBezTo>
                  <a:cubicBezTo>
                    <a:pt x="90964" y="289751"/>
                    <a:pt x="85154" y="304229"/>
                    <a:pt x="78486" y="311753"/>
                  </a:cubicBezTo>
                  <a:cubicBezTo>
                    <a:pt x="71819" y="319278"/>
                    <a:pt x="61436" y="323088"/>
                    <a:pt x="47244" y="323088"/>
                  </a:cubicBezTo>
                  <a:cubicBezTo>
                    <a:pt x="29908" y="323088"/>
                    <a:pt x="17621" y="313944"/>
                    <a:pt x="10573" y="2956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9"/>
            <p:cNvSpPr/>
            <p:nvPr/>
          </p:nvSpPr>
          <p:spPr>
            <a:xfrm>
              <a:off x="3479369" y="2590478"/>
              <a:ext cx="335375" cy="322897"/>
            </a:xfrm>
            <a:custGeom>
              <a:rect b="b" l="l" r="r" t="t"/>
              <a:pathLst>
                <a:path extrusionOk="0" h="322897" w="335375">
                  <a:moveTo>
                    <a:pt x="330232" y="174689"/>
                  </a:moveTo>
                  <a:cubicBezTo>
                    <a:pt x="333661" y="180213"/>
                    <a:pt x="335375" y="187738"/>
                    <a:pt x="335375" y="197358"/>
                  </a:cubicBezTo>
                  <a:cubicBezTo>
                    <a:pt x="335375" y="215646"/>
                    <a:pt x="330994" y="229838"/>
                    <a:pt x="322326" y="239840"/>
                  </a:cubicBezTo>
                  <a:cubicBezTo>
                    <a:pt x="305371" y="260414"/>
                    <a:pt x="281559" y="279368"/>
                    <a:pt x="250698" y="296799"/>
                  </a:cubicBezTo>
                  <a:cubicBezTo>
                    <a:pt x="219837" y="314134"/>
                    <a:pt x="186785" y="322898"/>
                    <a:pt x="151638" y="322898"/>
                  </a:cubicBezTo>
                  <a:cubicBezTo>
                    <a:pt x="103632" y="322898"/>
                    <a:pt x="66389" y="309848"/>
                    <a:pt x="39814" y="283845"/>
                  </a:cubicBezTo>
                  <a:cubicBezTo>
                    <a:pt x="13335" y="257746"/>
                    <a:pt x="0" y="222123"/>
                    <a:pt x="0" y="176879"/>
                  </a:cubicBezTo>
                  <a:cubicBezTo>
                    <a:pt x="0" y="145351"/>
                    <a:pt x="6667" y="115919"/>
                    <a:pt x="19907" y="88773"/>
                  </a:cubicBezTo>
                  <a:cubicBezTo>
                    <a:pt x="33147" y="61627"/>
                    <a:pt x="51530" y="40005"/>
                    <a:pt x="75152" y="24003"/>
                  </a:cubicBezTo>
                  <a:cubicBezTo>
                    <a:pt x="98679" y="8001"/>
                    <a:pt x="125349" y="0"/>
                    <a:pt x="155067" y="0"/>
                  </a:cubicBezTo>
                  <a:cubicBezTo>
                    <a:pt x="181546" y="0"/>
                    <a:pt x="202882" y="7906"/>
                    <a:pt x="218884" y="23622"/>
                  </a:cubicBezTo>
                  <a:cubicBezTo>
                    <a:pt x="234886" y="39433"/>
                    <a:pt x="242888" y="60769"/>
                    <a:pt x="242888" y="87725"/>
                  </a:cubicBezTo>
                  <a:cubicBezTo>
                    <a:pt x="242888" y="119253"/>
                    <a:pt x="231553" y="146399"/>
                    <a:pt x="208979" y="168973"/>
                  </a:cubicBezTo>
                  <a:cubicBezTo>
                    <a:pt x="186404" y="191548"/>
                    <a:pt x="148018" y="209550"/>
                    <a:pt x="94107" y="222790"/>
                  </a:cubicBezTo>
                  <a:cubicBezTo>
                    <a:pt x="105537" y="243840"/>
                    <a:pt x="127254" y="254317"/>
                    <a:pt x="159258" y="254317"/>
                  </a:cubicBezTo>
                  <a:cubicBezTo>
                    <a:pt x="179832" y="254317"/>
                    <a:pt x="203263" y="247078"/>
                    <a:pt x="229552" y="232696"/>
                  </a:cubicBezTo>
                  <a:cubicBezTo>
                    <a:pt x="255842" y="218313"/>
                    <a:pt x="278606" y="199453"/>
                    <a:pt x="297752" y="176117"/>
                  </a:cubicBezTo>
                  <a:cubicBezTo>
                    <a:pt x="303276" y="169736"/>
                    <a:pt x="309372" y="166497"/>
                    <a:pt x="316230" y="166497"/>
                  </a:cubicBezTo>
                  <a:cubicBezTo>
                    <a:pt x="322136" y="166497"/>
                    <a:pt x="326898" y="169259"/>
                    <a:pt x="330327" y="174689"/>
                  </a:cubicBezTo>
                  <a:close/>
                  <a:moveTo>
                    <a:pt x="100489" y="96488"/>
                  </a:moveTo>
                  <a:cubicBezTo>
                    <a:pt x="88868" y="116110"/>
                    <a:pt x="82963" y="139922"/>
                    <a:pt x="82963" y="167830"/>
                  </a:cubicBezTo>
                  <a:lnTo>
                    <a:pt x="82963" y="169164"/>
                  </a:lnTo>
                  <a:cubicBezTo>
                    <a:pt x="109918" y="162782"/>
                    <a:pt x="131159" y="153162"/>
                    <a:pt x="146780" y="140398"/>
                  </a:cubicBezTo>
                  <a:cubicBezTo>
                    <a:pt x="162306" y="127635"/>
                    <a:pt x="170117" y="112776"/>
                    <a:pt x="170117" y="95821"/>
                  </a:cubicBezTo>
                  <a:cubicBezTo>
                    <a:pt x="170117" y="87154"/>
                    <a:pt x="167735" y="80200"/>
                    <a:pt x="162877" y="74866"/>
                  </a:cubicBezTo>
                  <a:cubicBezTo>
                    <a:pt x="158115" y="69628"/>
                    <a:pt x="151543" y="66961"/>
                    <a:pt x="143351" y="66961"/>
                  </a:cubicBezTo>
                  <a:cubicBezTo>
                    <a:pt x="126397" y="66961"/>
                    <a:pt x="112109" y="76771"/>
                    <a:pt x="100489" y="964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9"/>
            <p:cNvSpPr/>
            <p:nvPr/>
          </p:nvSpPr>
          <p:spPr>
            <a:xfrm>
              <a:off x="3748831" y="2590478"/>
              <a:ext cx="335375" cy="322897"/>
            </a:xfrm>
            <a:custGeom>
              <a:rect b="b" l="l" r="r" t="t"/>
              <a:pathLst>
                <a:path extrusionOk="0" h="322897" w="335375">
                  <a:moveTo>
                    <a:pt x="330232" y="174689"/>
                  </a:moveTo>
                  <a:cubicBezTo>
                    <a:pt x="333661" y="180213"/>
                    <a:pt x="335375" y="187738"/>
                    <a:pt x="335375" y="197358"/>
                  </a:cubicBezTo>
                  <a:cubicBezTo>
                    <a:pt x="335375" y="215646"/>
                    <a:pt x="330994" y="229838"/>
                    <a:pt x="322326" y="239840"/>
                  </a:cubicBezTo>
                  <a:cubicBezTo>
                    <a:pt x="305371" y="260414"/>
                    <a:pt x="281559" y="279368"/>
                    <a:pt x="250698" y="296799"/>
                  </a:cubicBezTo>
                  <a:cubicBezTo>
                    <a:pt x="219837" y="314134"/>
                    <a:pt x="186785" y="322898"/>
                    <a:pt x="151638" y="322898"/>
                  </a:cubicBezTo>
                  <a:cubicBezTo>
                    <a:pt x="103632" y="322898"/>
                    <a:pt x="66389" y="309848"/>
                    <a:pt x="39814" y="283845"/>
                  </a:cubicBezTo>
                  <a:cubicBezTo>
                    <a:pt x="13335" y="257746"/>
                    <a:pt x="0" y="222123"/>
                    <a:pt x="0" y="176879"/>
                  </a:cubicBezTo>
                  <a:cubicBezTo>
                    <a:pt x="0" y="145351"/>
                    <a:pt x="6667" y="115919"/>
                    <a:pt x="19907" y="88773"/>
                  </a:cubicBezTo>
                  <a:cubicBezTo>
                    <a:pt x="33147" y="61627"/>
                    <a:pt x="51530" y="40005"/>
                    <a:pt x="75152" y="24003"/>
                  </a:cubicBezTo>
                  <a:cubicBezTo>
                    <a:pt x="98679" y="8001"/>
                    <a:pt x="125349" y="0"/>
                    <a:pt x="155067" y="0"/>
                  </a:cubicBezTo>
                  <a:cubicBezTo>
                    <a:pt x="181546" y="0"/>
                    <a:pt x="202787" y="7906"/>
                    <a:pt x="218884" y="23622"/>
                  </a:cubicBezTo>
                  <a:cubicBezTo>
                    <a:pt x="234886" y="39433"/>
                    <a:pt x="242888" y="60769"/>
                    <a:pt x="242888" y="87725"/>
                  </a:cubicBezTo>
                  <a:cubicBezTo>
                    <a:pt x="242888" y="119253"/>
                    <a:pt x="231553" y="146399"/>
                    <a:pt x="208978" y="168973"/>
                  </a:cubicBezTo>
                  <a:cubicBezTo>
                    <a:pt x="186404" y="191548"/>
                    <a:pt x="148018" y="209550"/>
                    <a:pt x="94107" y="222790"/>
                  </a:cubicBezTo>
                  <a:cubicBezTo>
                    <a:pt x="105537" y="243840"/>
                    <a:pt x="127254" y="254317"/>
                    <a:pt x="159258" y="254317"/>
                  </a:cubicBezTo>
                  <a:cubicBezTo>
                    <a:pt x="179832" y="254317"/>
                    <a:pt x="203263" y="247078"/>
                    <a:pt x="229552" y="232696"/>
                  </a:cubicBezTo>
                  <a:cubicBezTo>
                    <a:pt x="255841" y="218313"/>
                    <a:pt x="278606" y="199453"/>
                    <a:pt x="297751" y="176117"/>
                  </a:cubicBezTo>
                  <a:cubicBezTo>
                    <a:pt x="303276" y="169736"/>
                    <a:pt x="309372" y="166497"/>
                    <a:pt x="316230" y="166497"/>
                  </a:cubicBezTo>
                  <a:cubicBezTo>
                    <a:pt x="322135" y="166497"/>
                    <a:pt x="326898" y="169259"/>
                    <a:pt x="330327" y="174689"/>
                  </a:cubicBezTo>
                  <a:close/>
                  <a:moveTo>
                    <a:pt x="100489" y="96488"/>
                  </a:moveTo>
                  <a:cubicBezTo>
                    <a:pt x="88868" y="116110"/>
                    <a:pt x="82963" y="139922"/>
                    <a:pt x="82963" y="167830"/>
                  </a:cubicBezTo>
                  <a:lnTo>
                    <a:pt x="82963" y="169164"/>
                  </a:lnTo>
                  <a:cubicBezTo>
                    <a:pt x="109918" y="162782"/>
                    <a:pt x="131159" y="153162"/>
                    <a:pt x="146780" y="140398"/>
                  </a:cubicBezTo>
                  <a:cubicBezTo>
                    <a:pt x="162306" y="127635"/>
                    <a:pt x="170116" y="112776"/>
                    <a:pt x="170116" y="95821"/>
                  </a:cubicBezTo>
                  <a:cubicBezTo>
                    <a:pt x="170116" y="87154"/>
                    <a:pt x="167735" y="80200"/>
                    <a:pt x="162877" y="74866"/>
                  </a:cubicBezTo>
                  <a:cubicBezTo>
                    <a:pt x="158115" y="69628"/>
                    <a:pt x="151543" y="66961"/>
                    <a:pt x="143351" y="66961"/>
                  </a:cubicBezTo>
                  <a:cubicBezTo>
                    <a:pt x="126397" y="66961"/>
                    <a:pt x="112109" y="76771"/>
                    <a:pt x="100489" y="964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9"/>
            <p:cNvSpPr/>
            <p:nvPr/>
          </p:nvSpPr>
          <p:spPr>
            <a:xfrm>
              <a:off x="4033629" y="2265104"/>
              <a:ext cx="378428" cy="648176"/>
            </a:xfrm>
            <a:custGeom>
              <a:rect b="b" l="l" r="r" t="t"/>
              <a:pathLst>
                <a:path extrusionOk="0" h="648176" w="378428">
                  <a:moveTo>
                    <a:pt x="373666" y="443103"/>
                  </a:moveTo>
                  <a:cubicBezTo>
                    <a:pt x="376809" y="449009"/>
                    <a:pt x="378428" y="456629"/>
                    <a:pt x="378428" y="465773"/>
                  </a:cubicBezTo>
                  <a:cubicBezTo>
                    <a:pt x="378428" y="477203"/>
                    <a:pt x="376809" y="485965"/>
                    <a:pt x="373666" y="492157"/>
                  </a:cubicBezTo>
                  <a:cubicBezTo>
                    <a:pt x="370427" y="498348"/>
                    <a:pt x="365474" y="502539"/>
                    <a:pt x="358616" y="504825"/>
                  </a:cubicBezTo>
                  <a:cubicBezTo>
                    <a:pt x="331184" y="514445"/>
                    <a:pt x="300990" y="519875"/>
                    <a:pt x="268129" y="521303"/>
                  </a:cubicBezTo>
                  <a:cubicBezTo>
                    <a:pt x="258985" y="559213"/>
                    <a:pt x="241745" y="589883"/>
                    <a:pt x="216313" y="613220"/>
                  </a:cubicBezTo>
                  <a:cubicBezTo>
                    <a:pt x="190976" y="636556"/>
                    <a:pt x="162973" y="648176"/>
                    <a:pt x="132302" y="648176"/>
                  </a:cubicBezTo>
                  <a:cubicBezTo>
                    <a:pt x="86106" y="648176"/>
                    <a:pt x="52483" y="630555"/>
                    <a:pt x="31528" y="595408"/>
                  </a:cubicBezTo>
                  <a:cubicBezTo>
                    <a:pt x="10478" y="560165"/>
                    <a:pt x="0" y="509207"/>
                    <a:pt x="0" y="442436"/>
                  </a:cubicBezTo>
                  <a:cubicBezTo>
                    <a:pt x="0" y="383477"/>
                    <a:pt x="7334" y="319373"/>
                    <a:pt x="21907" y="250031"/>
                  </a:cubicBezTo>
                  <a:cubicBezTo>
                    <a:pt x="36576" y="180785"/>
                    <a:pt x="57912" y="121825"/>
                    <a:pt x="86011" y="73057"/>
                  </a:cubicBezTo>
                  <a:cubicBezTo>
                    <a:pt x="114109" y="24384"/>
                    <a:pt x="147638" y="0"/>
                    <a:pt x="186499" y="0"/>
                  </a:cubicBezTo>
                  <a:cubicBezTo>
                    <a:pt x="207550" y="0"/>
                    <a:pt x="224409" y="9049"/>
                    <a:pt x="237268" y="27051"/>
                  </a:cubicBezTo>
                  <a:cubicBezTo>
                    <a:pt x="250031" y="45149"/>
                    <a:pt x="256508" y="68580"/>
                    <a:pt x="256508" y="97346"/>
                  </a:cubicBezTo>
                  <a:cubicBezTo>
                    <a:pt x="256508" y="134874"/>
                    <a:pt x="249364" y="172117"/>
                    <a:pt x="235267" y="209169"/>
                  </a:cubicBezTo>
                  <a:cubicBezTo>
                    <a:pt x="221075" y="246221"/>
                    <a:pt x="197548" y="285083"/>
                    <a:pt x="164592" y="325755"/>
                  </a:cubicBezTo>
                  <a:cubicBezTo>
                    <a:pt x="195167" y="328041"/>
                    <a:pt x="220123" y="340709"/>
                    <a:pt x="239363" y="363855"/>
                  </a:cubicBezTo>
                  <a:cubicBezTo>
                    <a:pt x="258604" y="386906"/>
                    <a:pt x="269938" y="415385"/>
                    <a:pt x="273653" y="449199"/>
                  </a:cubicBezTo>
                  <a:cubicBezTo>
                    <a:pt x="295180" y="447865"/>
                    <a:pt x="320707" y="443294"/>
                    <a:pt x="350425" y="435483"/>
                  </a:cubicBezTo>
                  <a:cubicBezTo>
                    <a:pt x="353187" y="434531"/>
                    <a:pt x="356330" y="434150"/>
                    <a:pt x="360045" y="434150"/>
                  </a:cubicBezTo>
                  <a:cubicBezTo>
                    <a:pt x="365950" y="434150"/>
                    <a:pt x="370522" y="437102"/>
                    <a:pt x="373761" y="443103"/>
                  </a:cubicBezTo>
                  <a:close/>
                  <a:moveTo>
                    <a:pt x="172688" y="557689"/>
                  </a:moveTo>
                  <a:cubicBezTo>
                    <a:pt x="183642" y="545783"/>
                    <a:pt x="190976" y="528638"/>
                    <a:pt x="194596" y="506254"/>
                  </a:cubicBezTo>
                  <a:cubicBezTo>
                    <a:pt x="180404" y="496634"/>
                    <a:pt x="169545" y="484061"/>
                    <a:pt x="162020" y="468535"/>
                  </a:cubicBezTo>
                  <a:cubicBezTo>
                    <a:pt x="154496" y="453009"/>
                    <a:pt x="150686" y="436531"/>
                    <a:pt x="150686" y="419195"/>
                  </a:cubicBezTo>
                  <a:cubicBezTo>
                    <a:pt x="150686" y="412814"/>
                    <a:pt x="151638" y="404146"/>
                    <a:pt x="153448" y="393097"/>
                  </a:cubicBezTo>
                  <a:lnTo>
                    <a:pt x="151352" y="393097"/>
                  </a:lnTo>
                  <a:cubicBezTo>
                    <a:pt x="132588" y="393097"/>
                    <a:pt x="116967" y="402336"/>
                    <a:pt x="104394" y="420910"/>
                  </a:cubicBezTo>
                  <a:cubicBezTo>
                    <a:pt x="91821" y="439388"/>
                    <a:pt x="85534" y="464249"/>
                    <a:pt x="85534" y="495300"/>
                  </a:cubicBezTo>
                  <a:cubicBezTo>
                    <a:pt x="85534" y="521399"/>
                    <a:pt x="90392" y="541211"/>
                    <a:pt x="100298" y="554927"/>
                  </a:cubicBezTo>
                  <a:cubicBezTo>
                    <a:pt x="110109" y="568643"/>
                    <a:pt x="121634" y="575501"/>
                    <a:pt x="134969" y="575501"/>
                  </a:cubicBezTo>
                  <a:cubicBezTo>
                    <a:pt x="149162" y="575501"/>
                    <a:pt x="161734" y="569595"/>
                    <a:pt x="172688" y="557689"/>
                  </a:cubicBezTo>
                  <a:close/>
                  <a:moveTo>
                    <a:pt x="140779" y="108776"/>
                  </a:moveTo>
                  <a:cubicBezTo>
                    <a:pt x="130016" y="136017"/>
                    <a:pt x="120110" y="172879"/>
                    <a:pt x="110966" y="219551"/>
                  </a:cubicBezTo>
                  <a:cubicBezTo>
                    <a:pt x="101822" y="266224"/>
                    <a:pt x="94964" y="317183"/>
                    <a:pt x="90392" y="372523"/>
                  </a:cubicBezTo>
                  <a:cubicBezTo>
                    <a:pt x="120587" y="317183"/>
                    <a:pt x="144685" y="268415"/>
                    <a:pt x="162782" y="226124"/>
                  </a:cubicBezTo>
                  <a:cubicBezTo>
                    <a:pt x="180880" y="183833"/>
                    <a:pt x="189833" y="146209"/>
                    <a:pt x="189833" y="113348"/>
                  </a:cubicBezTo>
                  <a:cubicBezTo>
                    <a:pt x="189833" y="98679"/>
                    <a:pt x="188119" y="87535"/>
                    <a:pt x="184690" y="79724"/>
                  </a:cubicBezTo>
                  <a:cubicBezTo>
                    <a:pt x="181261" y="71914"/>
                    <a:pt x="176593" y="68104"/>
                    <a:pt x="170593" y="68104"/>
                  </a:cubicBezTo>
                  <a:cubicBezTo>
                    <a:pt x="161449" y="68104"/>
                    <a:pt x="151543" y="81725"/>
                    <a:pt x="140779" y="1088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9"/>
            <p:cNvSpPr/>
            <p:nvPr/>
          </p:nvSpPr>
          <p:spPr>
            <a:xfrm>
              <a:off x="4352431" y="2438078"/>
              <a:ext cx="224885" cy="475106"/>
            </a:xfrm>
            <a:custGeom>
              <a:rect b="b" l="l" r="r" t="t"/>
              <a:pathLst>
                <a:path extrusionOk="0" h="475106" w="224885">
                  <a:moveTo>
                    <a:pt x="20193" y="443675"/>
                  </a:moveTo>
                  <a:cubicBezTo>
                    <a:pt x="6667" y="422624"/>
                    <a:pt x="0" y="394716"/>
                    <a:pt x="0" y="360045"/>
                  </a:cubicBezTo>
                  <a:cubicBezTo>
                    <a:pt x="0" y="339471"/>
                    <a:pt x="2667" y="313087"/>
                    <a:pt x="7906" y="280797"/>
                  </a:cubicBezTo>
                  <a:cubicBezTo>
                    <a:pt x="13145" y="248603"/>
                    <a:pt x="19907" y="218504"/>
                    <a:pt x="28099" y="190595"/>
                  </a:cubicBezTo>
                  <a:cubicBezTo>
                    <a:pt x="32195" y="175927"/>
                    <a:pt x="37719" y="165926"/>
                    <a:pt x="44577" y="160401"/>
                  </a:cubicBezTo>
                  <a:cubicBezTo>
                    <a:pt x="51435" y="154877"/>
                    <a:pt x="62389" y="152210"/>
                    <a:pt x="77533" y="152210"/>
                  </a:cubicBezTo>
                  <a:cubicBezTo>
                    <a:pt x="100870" y="152210"/>
                    <a:pt x="112490" y="160020"/>
                    <a:pt x="112490" y="175546"/>
                  </a:cubicBezTo>
                  <a:cubicBezTo>
                    <a:pt x="112490" y="186976"/>
                    <a:pt x="108109" y="213455"/>
                    <a:pt x="99441" y="255080"/>
                  </a:cubicBezTo>
                  <a:cubicBezTo>
                    <a:pt x="88487" y="305372"/>
                    <a:pt x="82963" y="339471"/>
                    <a:pt x="82963" y="357283"/>
                  </a:cubicBezTo>
                  <a:cubicBezTo>
                    <a:pt x="82963" y="370999"/>
                    <a:pt x="84772" y="381476"/>
                    <a:pt x="88487" y="388811"/>
                  </a:cubicBezTo>
                  <a:cubicBezTo>
                    <a:pt x="92107" y="396145"/>
                    <a:pt x="98298" y="399764"/>
                    <a:pt x="106966" y="399764"/>
                  </a:cubicBezTo>
                  <a:cubicBezTo>
                    <a:pt x="115157" y="399764"/>
                    <a:pt x="125444" y="394049"/>
                    <a:pt x="137827" y="382619"/>
                  </a:cubicBezTo>
                  <a:cubicBezTo>
                    <a:pt x="150209" y="371189"/>
                    <a:pt x="166592" y="353092"/>
                    <a:pt x="187166" y="328422"/>
                  </a:cubicBezTo>
                  <a:cubicBezTo>
                    <a:pt x="192691" y="322040"/>
                    <a:pt x="198787" y="318802"/>
                    <a:pt x="205645" y="318802"/>
                  </a:cubicBezTo>
                  <a:cubicBezTo>
                    <a:pt x="211550" y="318802"/>
                    <a:pt x="216313" y="321564"/>
                    <a:pt x="219742" y="326993"/>
                  </a:cubicBezTo>
                  <a:cubicBezTo>
                    <a:pt x="223171" y="332518"/>
                    <a:pt x="224885" y="340043"/>
                    <a:pt x="224885" y="349663"/>
                  </a:cubicBezTo>
                  <a:cubicBezTo>
                    <a:pt x="224885" y="367951"/>
                    <a:pt x="220504" y="382143"/>
                    <a:pt x="211836" y="392144"/>
                  </a:cubicBezTo>
                  <a:cubicBezTo>
                    <a:pt x="166592" y="447484"/>
                    <a:pt x="124301" y="475107"/>
                    <a:pt x="84963" y="475107"/>
                  </a:cubicBezTo>
                  <a:cubicBezTo>
                    <a:pt x="55245" y="475107"/>
                    <a:pt x="33623" y="464630"/>
                    <a:pt x="20193" y="443579"/>
                  </a:cubicBezTo>
                  <a:close/>
                  <a:moveTo>
                    <a:pt x="47244" y="93536"/>
                  </a:moveTo>
                  <a:cubicBezTo>
                    <a:pt x="37624" y="84582"/>
                    <a:pt x="32861" y="72200"/>
                    <a:pt x="32861" y="56197"/>
                  </a:cubicBezTo>
                  <a:cubicBezTo>
                    <a:pt x="32861" y="40196"/>
                    <a:pt x="39148" y="26860"/>
                    <a:pt x="51721" y="16097"/>
                  </a:cubicBezTo>
                  <a:cubicBezTo>
                    <a:pt x="64294" y="5334"/>
                    <a:pt x="79915" y="0"/>
                    <a:pt x="98679" y="0"/>
                  </a:cubicBezTo>
                  <a:cubicBezTo>
                    <a:pt x="115633" y="0"/>
                    <a:pt x="129254" y="4096"/>
                    <a:pt x="139827" y="12383"/>
                  </a:cubicBezTo>
                  <a:cubicBezTo>
                    <a:pt x="150304" y="20574"/>
                    <a:pt x="155638" y="32290"/>
                    <a:pt x="155638" y="47339"/>
                  </a:cubicBezTo>
                  <a:cubicBezTo>
                    <a:pt x="155638" y="65627"/>
                    <a:pt x="149733" y="80105"/>
                    <a:pt x="137827" y="90869"/>
                  </a:cubicBezTo>
                  <a:cubicBezTo>
                    <a:pt x="125921" y="101632"/>
                    <a:pt x="110204" y="106966"/>
                    <a:pt x="90488" y="106966"/>
                  </a:cubicBezTo>
                  <a:cubicBezTo>
                    <a:pt x="70771" y="106966"/>
                    <a:pt x="56864" y="102489"/>
                    <a:pt x="47244" y="93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9"/>
            <p:cNvSpPr/>
            <p:nvPr/>
          </p:nvSpPr>
          <p:spPr>
            <a:xfrm>
              <a:off x="4511498" y="2590478"/>
              <a:ext cx="335375" cy="322897"/>
            </a:xfrm>
            <a:custGeom>
              <a:rect b="b" l="l" r="r" t="t"/>
              <a:pathLst>
                <a:path extrusionOk="0" h="322897" w="335375">
                  <a:moveTo>
                    <a:pt x="330232" y="174689"/>
                  </a:moveTo>
                  <a:cubicBezTo>
                    <a:pt x="333661" y="180213"/>
                    <a:pt x="335375" y="187738"/>
                    <a:pt x="335375" y="197358"/>
                  </a:cubicBezTo>
                  <a:cubicBezTo>
                    <a:pt x="335375" y="215646"/>
                    <a:pt x="330994" y="229838"/>
                    <a:pt x="322326" y="239840"/>
                  </a:cubicBezTo>
                  <a:cubicBezTo>
                    <a:pt x="305371" y="260414"/>
                    <a:pt x="281559" y="279368"/>
                    <a:pt x="250698" y="296799"/>
                  </a:cubicBezTo>
                  <a:cubicBezTo>
                    <a:pt x="219837" y="314134"/>
                    <a:pt x="186785" y="322898"/>
                    <a:pt x="151638" y="322898"/>
                  </a:cubicBezTo>
                  <a:cubicBezTo>
                    <a:pt x="103632" y="322898"/>
                    <a:pt x="66389" y="309848"/>
                    <a:pt x="39815" y="283845"/>
                  </a:cubicBezTo>
                  <a:cubicBezTo>
                    <a:pt x="13335" y="257746"/>
                    <a:pt x="0" y="222123"/>
                    <a:pt x="0" y="176879"/>
                  </a:cubicBezTo>
                  <a:cubicBezTo>
                    <a:pt x="0" y="145351"/>
                    <a:pt x="6668" y="115919"/>
                    <a:pt x="19907" y="88773"/>
                  </a:cubicBezTo>
                  <a:cubicBezTo>
                    <a:pt x="33147" y="61627"/>
                    <a:pt x="51530" y="40005"/>
                    <a:pt x="75152" y="24003"/>
                  </a:cubicBezTo>
                  <a:cubicBezTo>
                    <a:pt x="98679" y="8001"/>
                    <a:pt x="125349" y="0"/>
                    <a:pt x="155067" y="0"/>
                  </a:cubicBezTo>
                  <a:cubicBezTo>
                    <a:pt x="181546" y="0"/>
                    <a:pt x="202883" y="7906"/>
                    <a:pt x="218885" y="23622"/>
                  </a:cubicBezTo>
                  <a:cubicBezTo>
                    <a:pt x="234887" y="39433"/>
                    <a:pt x="242888" y="60769"/>
                    <a:pt x="242888" y="87725"/>
                  </a:cubicBezTo>
                  <a:cubicBezTo>
                    <a:pt x="242888" y="119253"/>
                    <a:pt x="231553" y="146399"/>
                    <a:pt x="208979" y="168973"/>
                  </a:cubicBezTo>
                  <a:cubicBezTo>
                    <a:pt x="186404" y="191548"/>
                    <a:pt x="148019" y="209550"/>
                    <a:pt x="94107" y="222790"/>
                  </a:cubicBezTo>
                  <a:cubicBezTo>
                    <a:pt x="105537" y="243840"/>
                    <a:pt x="127254" y="254317"/>
                    <a:pt x="159258" y="254317"/>
                  </a:cubicBezTo>
                  <a:cubicBezTo>
                    <a:pt x="179832" y="254317"/>
                    <a:pt x="203263" y="247078"/>
                    <a:pt x="229553" y="232696"/>
                  </a:cubicBezTo>
                  <a:cubicBezTo>
                    <a:pt x="255842" y="218313"/>
                    <a:pt x="278606" y="199453"/>
                    <a:pt x="297752" y="176117"/>
                  </a:cubicBezTo>
                  <a:cubicBezTo>
                    <a:pt x="303276" y="169736"/>
                    <a:pt x="309372" y="166497"/>
                    <a:pt x="316230" y="166497"/>
                  </a:cubicBezTo>
                  <a:cubicBezTo>
                    <a:pt x="322136" y="166497"/>
                    <a:pt x="326898" y="169259"/>
                    <a:pt x="330327" y="174689"/>
                  </a:cubicBezTo>
                  <a:close/>
                  <a:moveTo>
                    <a:pt x="100489" y="96488"/>
                  </a:moveTo>
                  <a:cubicBezTo>
                    <a:pt x="88868" y="116110"/>
                    <a:pt x="82963" y="139922"/>
                    <a:pt x="82963" y="167830"/>
                  </a:cubicBezTo>
                  <a:lnTo>
                    <a:pt x="82963" y="169164"/>
                  </a:lnTo>
                  <a:cubicBezTo>
                    <a:pt x="109919" y="162782"/>
                    <a:pt x="131159" y="153162"/>
                    <a:pt x="146780" y="140398"/>
                  </a:cubicBezTo>
                  <a:cubicBezTo>
                    <a:pt x="162306" y="127635"/>
                    <a:pt x="170117" y="112776"/>
                    <a:pt x="170117" y="95821"/>
                  </a:cubicBezTo>
                  <a:cubicBezTo>
                    <a:pt x="170117" y="87154"/>
                    <a:pt x="167735" y="80200"/>
                    <a:pt x="162878" y="74866"/>
                  </a:cubicBezTo>
                  <a:cubicBezTo>
                    <a:pt x="158115" y="69628"/>
                    <a:pt x="151543" y="66961"/>
                    <a:pt x="143351" y="66961"/>
                  </a:cubicBezTo>
                  <a:cubicBezTo>
                    <a:pt x="126397" y="66961"/>
                    <a:pt x="112109" y="76771"/>
                    <a:pt x="100489" y="964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9"/>
            <p:cNvSpPr/>
            <p:nvPr/>
          </p:nvSpPr>
          <p:spPr>
            <a:xfrm>
              <a:off x="4750766" y="2582858"/>
              <a:ext cx="273748" cy="345662"/>
            </a:xfrm>
            <a:custGeom>
              <a:rect b="b" l="l" r="r" t="t"/>
              <a:pathLst>
                <a:path extrusionOk="0" h="345662" w="273748">
                  <a:moveTo>
                    <a:pt x="113538" y="329089"/>
                  </a:moveTo>
                  <a:cubicBezTo>
                    <a:pt x="100965" y="318135"/>
                    <a:pt x="94679" y="305753"/>
                    <a:pt x="94679" y="292037"/>
                  </a:cubicBezTo>
                  <a:cubicBezTo>
                    <a:pt x="94679" y="280130"/>
                    <a:pt x="99060" y="269843"/>
                    <a:pt x="107728" y="261176"/>
                  </a:cubicBezTo>
                  <a:cubicBezTo>
                    <a:pt x="116396" y="252508"/>
                    <a:pt x="129159" y="248126"/>
                    <a:pt x="146114" y="248126"/>
                  </a:cubicBezTo>
                  <a:cubicBezTo>
                    <a:pt x="152019" y="248126"/>
                    <a:pt x="159068" y="248698"/>
                    <a:pt x="167069" y="249841"/>
                  </a:cubicBezTo>
                  <a:cubicBezTo>
                    <a:pt x="175070" y="250984"/>
                    <a:pt x="181166" y="251841"/>
                    <a:pt x="185261" y="252222"/>
                  </a:cubicBezTo>
                  <a:cubicBezTo>
                    <a:pt x="184785" y="240316"/>
                    <a:pt x="182213" y="229172"/>
                    <a:pt x="177356" y="218599"/>
                  </a:cubicBezTo>
                  <a:cubicBezTo>
                    <a:pt x="172593" y="208121"/>
                    <a:pt x="166497" y="197930"/>
                    <a:pt x="159163" y="188119"/>
                  </a:cubicBezTo>
                  <a:cubicBezTo>
                    <a:pt x="151829" y="178308"/>
                    <a:pt x="144971" y="169736"/>
                    <a:pt x="138589" y="162401"/>
                  </a:cubicBezTo>
                  <a:cubicBezTo>
                    <a:pt x="124397" y="189357"/>
                    <a:pt x="110395" y="211741"/>
                    <a:pt x="96393" y="229648"/>
                  </a:cubicBezTo>
                  <a:cubicBezTo>
                    <a:pt x="82487" y="247460"/>
                    <a:pt x="67247" y="264414"/>
                    <a:pt x="50768" y="280416"/>
                  </a:cubicBezTo>
                  <a:cubicBezTo>
                    <a:pt x="42577" y="288608"/>
                    <a:pt x="33814" y="292798"/>
                    <a:pt x="24670" y="292798"/>
                  </a:cubicBezTo>
                  <a:cubicBezTo>
                    <a:pt x="17336" y="292798"/>
                    <a:pt x="11430" y="290132"/>
                    <a:pt x="6858" y="284893"/>
                  </a:cubicBezTo>
                  <a:cubicBezTo>
                    <a:pt x="2286" y="279654"/>
                    <a:pt x="0" y="273177"/>
                    <a:pt x="0" y="265367"/>
                  </a:cubicBezTo>
                  <a:cubicBezTo>
                    <a:pt x="0" y="256223"/>
                    <a:pt x="3239" y="247745"/>
                    <a:pt x="9620" y="240030"/>
                  </a:cubicBezTo>
                  <a:lnTo>
                    <a:pt x="18574" y="229076"/>
                  </a:lnTo>
                  <a:cubicBezTo>
                    <a:pt x="43720" y="198025"/>
                    <a:pt x="62675" y="172403"/>
                    <a:pt x="75533" y="152305"/>
                  </a:cubicBezTo>
                  <a:cubicBezTo>
                    <a:pt x="83725" y="139065"/>
                    <a:pt x="92107" y="123254"/>
                    <a:pt x="100584" y="104966"/>
                  </a:cubicBezTo>
                  <a:cubicBezTo>
                    <a:pt x="109061" y="86678"/>
                    <a:pt x="120110" y="61722"/>
                    <a:pt x="133826" y="30194"/>
                  </a:cubicBezTo>
                  <a:cubicBezTo>
                    <a:pt x="142494" y="10097"/>
                    <a:pt x="160592" y="0"/>
                    <a:pt x="188024" y="0"/>
                  </a:cubicBezTo>
                  <a:cubicBezTo>
                    <a:pt x="200787" y="0"/>
                    <a:pt x="209741" y="1143"/>
                    <a:pt x="214789" y="3429"/>
                  </a:cubicBezTo>
                  <a:cubicBezTo>
                    <a:pt x="219837" y="5715"/>
                    <a:pt x="222314" y="9335"/>
                    <a:pt x="222314" y="14383"/>
                  </a:cubicBezTo>
                  <a:cubicBezTo>
                    <a:pt x="222314" y="17145"/>
                    <a:pt x="221361" y="21431"/>
                    <a:pt x="219551" y="27432"/>
                  </a:cubicBezTo>
                  <a:cubicBezTo>
                    <a:pt x="217742" y="33338"/>
                    <a:pt x="215170" y="39338"/>
                    <a:pt x="212027" y="45244"/>
                  </a:cubicBezTo>
                  <a:cubicBezTo>
                    <a:pt x="203835" y="61722"/>
                    <a:pt x="199644" y="75629"/>
                    <a:pt x="199644" y="87059"/>
                  </a:cubicBezTo>
                  <a:cubicBezTo>
                    <a:pt x="199644" y="93917"/>
                    <a:pt x="202025" y="101441"/>
                    <a:pt x="206883" y="109728"/>
                  </a:cubicBezTo>
                  <a:cubicBezTo>
                    <a:pt x="211646" y="117920"/>
                    <a:pt x="219075" y="128207"/>
                    <a:pt x="229172" y="140589"/>
                  </a:cubicBezTo>
                  <a:cubicBezTo>
                    <a:pt x="243840" y="159830"/>
                    <a:pt x="254889" y="176117"/>
                    <a:pt x="262414" y="189643"/>
                  </a:cubicBezTo>
                  <a:cubicBezTo>
                    <a:pt x="269939" y="203168"/>
                    <a:pt x="273749" y="217837"/>
                    <a:pt x="273749" y="233839"/>
                  </a:cubicBezTo>
                  <a:cubicBezTo>
                    <a:pt x="273749" y="253079"/>
                    <a:pt x="269272" y="271177"/>
                    <a:pt x="260414" y="288322"/>
                  </a:cubicBezTo>
                  <a:cubicBezTo>
                    <a:pt x="251460" y="305467"/>
                    <a:pt x="239078" y="319278"/>
                    <a:pt x="223076" y="329851"/>
                  </a:cubicBezTo>
                  <a:cubicBezTo>
                    <a:pt x="207074" y="340328"/>
                    <a:pt x="188786" y="345662"/>
                    <a:pt x="168212" y="345662"/>
                  </a:cubicBezTo>
                  <a:cubicBezTo>
                    <a:pt x="144399" y="345662"/>
                    <a:pt x="126302" y="340138"/>
                    <a:pt x="113729" y="3291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39">
            <a:hlinkClick r:id="rId2"/>
          </p:cNvPr>
          <p:cNvSpPr/>
          <p:nvPr/>
        </p:nvSpPr>
        <p:spPr>
          <a:xfrm>
            <a:off x="3720200" y="523200"/>
            <a:ext cx="5033600" cy="11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9"/>
              <a:buFont typeface="Open Sans"/>
              <a:buNone/>
            </a:pPr>
            <a:r>
              <a:t/>
            </a:r>
            <a:endParaRPr sz="2489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59" name="Google Shape;159;p39"/>
          <p:cNvSpPr/>
          <p:nvPr/>
        </p:nvSpPr>
        <p:spPr>
          <a:xfrm flipH="1">
            <a:off x="597800" y="5213400"/>
            <a:ext cx="10996400" cy="114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9"/>
              <a:buFont typeface="Open Sans"/>
              <a:buNone/>
            </a:pPr>
            <a:r>
              <a:t/>
            </a:r>
            <a:endParaRPr sz="2489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60" name="Google Shape;160;p39"/>
          <p:cNvSpPr txBox="1"/>
          <p:nvPr/>
        </p:nvSpPr>
        <p:spPr>
          <a:xfrm>
            <a:off x="2425600" y="2049751"/>
            <a:ext cx="7340800" cy="10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ID" sz="24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Free</a:t>
            </a:r>
            <a:r>
              <a:rPr lang="en-ID" sz="24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r>
              <a:rPr b="1" lang="en-ID" sz="24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Google Slides, PowerPoint</a:t>
            </a:r>
            <a:r>
              <a:rPr lang="en-ID" sz="24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r>
              <a:rPr lang="en-ID" sz="2400">
                <a:solidFill>
                  <a:srgbClr val="595959"/>
                </a:solidFill>
                <a:latin typeface="Chivo Light"/>
                <a:ea typeface="Chivo Light"/>
                <a:cs typeface="Chivo Light"/>
                <a:sym typeface="Chivo Light"/>
              </a:rPr>
              <a:t>and</a:t>
            </a:r>
            <a:r>
              <a:rPr lang="en-ID" sz="24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r>
              <a:rPr b="1" lang="en-ID" sz="24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Canva</a:t>
            </a:r>
            <a:r>
              <a:rPr lang="en-ID" sz="24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r>
              <a:rPr lang="en-ID" sz="2400">
                <a:solidFill>
                  <a:srgbClr val="595959"/>
                </a:solidFill>
                <a:latin typeface="Chivo Light"/>
                <a:ea typeface="Chivo Light"/>
                <a:cs typeface="Chivo Light"/>
                <a:sym typeface="Chivo Light"/>
              </a:rPr>
              <a:t>Templates For Your Presentation</a:t>
            </a:r>
            <a:endParaRPr sz="2400">
              <a:solidFill>
                <a:srgbClr val="595959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161" name="Google Shape;161;p39"/>
          <p:cNvCxnSpPr/>
          <p:nvPr/>
        </p:nvCxnSpPr>
        <p:spPr>
          <a:xfrm>
            <a:off x="4728600" y="3385784"/>
            <a:ext cx="2734800" cy="0"/>
          </a:xfrm>
          <a:prstGeom prst="straightConnector1">
            <a:avLst/>
          </a:prstGeom>
          <a:noFill/>
          <a:ln cap="rnd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39"/>
          <p:cNvSpPr txBox="1"/>
          <p:nvPr/>
        </p:nvSpPr>
        <p:spPr>
          <a:xfrm>
            <a:off x="2780200" y="3686767"/>
            <a:ext cx="6631600" cy="11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EF3"/>
              </a:buClr>
              <a:buSzPts val="2489"/>
              <a:buFont typeface="Chivo"/>
              <a:buNone/>
            </a:pPr>
            <a:r>
              <a:rPr b="1" lang="en-ID" sz="2489">
                <a:solidFill>
                  <a:srgbClr val="783EF3"/>
                </a:solidFill>
                <a:latin typeface="Chivo"/>
                <a:ea typeface="Chivo"/>
                <a:cs typeface="Chivo"/>
                <a:sym typeface="Chivo"/>
              </a:rPr>
              <a:t>WARNING: </a:t>
            </a:r>
            <a:endParaRPr b="1" sz="2489">
              <a:solidFill>
                <a:srgbClr val="783EF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9"/>
              <a:buFont typeface="Chivo"/>
              <a:buNone/>
            </a:pPr>
            <a:r>
              <a:rPr b="1" lang="en-ID" sz="2489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May not be resold as is or modified for resale without written permission.</a:t>
            </a:r>
            <a:endParaRPr b="1" sz="2489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63" name="Google Shape;163;p39"/>
          <p:cNvSpPr txBox="1"/>
          <p:nvPr/>
        </p:nvSpPr>
        <p:spPr>
          <a:xfrm>
            <a:off x="321133" y="5412400"/>
            <a:ext cx="5546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Chivo Light"/>
              <a:buNone/>
            </a:pPr>
            <a:r>
              <a:rPr lang="en-ID" sz="1467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Read our Terms &amp; Condition on </a:t>
            </a:r>
            <a:r>
              <a:rPr lang="en-ID" sz="1467">
                <a:solidFill>
                  <a:schemeClr val="hlink"/>
                </a:solidFill>
                <a:uFill>
                  <a:noFill/>
                </a:uFill>
                <a:latin typeface="Chivo Light"/>
                <a:ea typeface="Chivo Light"/>
                <a:cs typeface="Chivo Light"/>
                <a:sym typeface="Chivo Light"/>
                <a:hlinkClick r:id="rId3"/>
              </a:rPr>
              <a:t>PPTfreebies.com</a:t>
            </a:r>
            <a:endParaRPr sz="1467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Chivo"/>
              <a:buNone/>
            </a:pPr>
            <a:r>
              <a:rPr b="1" lang="en-ID" sz="1467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Do not remove the </a:t>
            </a:r>
            <a:r>
              <a:rPr b="1" lang="en-ID" sz="1467">
                <a:solidFill>
                  <a:schemeClr val="hlink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4"/>
              </a:rPr>
              <a:t>PPTfreebies.com</a:t>
            </a:r>
            <a:r>
              <a:rPr b="1" lang="en-ID" sz="1467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text on the sides.</a:t>
            </a:r>
            <a:endParaRPr b="1" sz="1467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64" name="Google Shape;164;p39"/>
          <p:cNvSpPr txBox="1"/>
          <p:nvPr/>
        </p:nvSpPr>
        <p:spPr>
          <a:xfrm>
            <a:off x="6700733" y="5380223"/>
            <a:ext cx="1650000" cy="3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Chivo Light"/>
              <a:buNone/>
            </a:pPr>
            <a:r>
              <a:rPr lang="en-ID" sz="1333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pptfreebies</a:t>
            </a:r>
            <a:endParaRPr sz="1333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165" name="Google Shape;165;p39"/>
          <p:cNvSpPr/>
          <p:nvPr/>
        </p:nvSpPr>
        <p:spPr>
          <a:xfrm>
            <a:off x="6309403" y="5447428"/>
            <a:ext cx="254253" cy="254253"/>
          </a:xfrm>
          <a:custGeom>
            <a:rect b="b" l="l" r="r" t="t"/>
            <a:pathLst>
              <a:path extrusionOk="0" h="838200" w="838200">
                <a:moveTo>
                  <a:pt x="247650" y="0"/>
                </a:moveTo>
                <a:cubicBezTo>
                  <a:pt x="111062" y="0"/>
                  <a:pt x="0" y="111062"/>
                  <a:pt x="0" y="247650"/>
                </a:cubicBezTo>
                <a:lnTo>
                  <a:pt x="0" y="590550"/>
                </a:lnTo>
                <a:cubicBezTo>
                  <a:pt x="0" y="727138"/>
                  <a:pt x="111062" y="838200"/>
                  <a:pt x="247650" y="838200"/>
                </a:cubicBezTo>
                <a:lnTo>
                  <a:pt x="590550" y="838200"/>
                </a:lnTo>
                <a:cubicBezTo>
                  <a:pt x="727138" y="838200"/>
                  <a:pt x="838200" y="727138"/>
                  <a:pt x="838200" y="590550"/>
                </a:cubicBezTo>
                <a:lnTo>
                  <a:pt x="838200" y="247650"/>
                </a:lnTo>
                <a:cubicBezTo>
                  <a:pt x="838200" y="111062"/>
                  <a:pt x="727138" y="0"/>
                  <a:pt x="590550" y="0"/>
                </a:cubicBezTo>
                <a:lnTo>
                  <a:pt x="247650" y="0"/>
                </a:lnTo>
                <a:close/>
                <a:moveTo>
                  <a:pt x="647700" y="152400"/>
                </a:moveTo>
                <a:cubicBezTo>
                  <a:pt x="668655" y="152400"/>
                  <a:pt x="685800" y="169545"/>
                  <a:pt x="685800" y="190500"/>
                </a:cubicBezTo>
                <a:cubicBezTo>
                  <a:pt x="685800" y="211455"/>
                  <a:pt x="668655" y="228600"/>
                  <a:pt x="647700" y="228600"/>
                </a:cubicBezTo>
                <a:cubicBezTo>
                  <a:pt x="626745" y="228600"/>
                  <a:pt x="609600" y="211455"/>
                  <a:pt x="609600" y="190500"/>
                </a:cubicBezTo>
                <a:cubicBezTo>
                  <a:pt x="609600" y="169545"/>
                  <a:pt x="626745" y="152400"/>
                  <a:pt x="647700" y="152400"/>
                </a:cubicBezTo>
                <a:close/>
                <a:moveTo>
                  <a:pt x="419100" y="209550"/>
                </a:moveTo>
                <a:cubicBezTo>
                  <a:pt x="534734" y="209550"/>
                  <a:pt x="628650" y="303467"/>
                  <a:pt x="628650" y="419100"/>
                </a:cubicBezTo>
                <a:cubicBezTo>
                  <a:pt x="628650" y="534734"/>
                  <a:pt x="534734" y="628650"/>
                  <a:pt x="419100" y="628650"/>
                </a:cubicBezTo>
                <a:cubicBezTo>
                  <a:pt x="303467" y="628650"/>
                  <a:pt x="209550" y="534734"/>
                  <a:pt x="209550" y="419100"/>
                </a:cubicBezTo>
                <a:cubicBezTo>
                  <a:pt x="209550" y="303467"/>
                  <a:pt x="303467" y="209550"/>
                  <a:pt x="419100" y="209550"/>
                </a:cubicBezTo>
                <a:close/>
                <a:moveTo>
                  <a:pt x="419100" y="247650"/>
                </a:moveTo>
                <a:cubicBezTo>
                  <a:pt x="324612" y="247650"/>
                  <a:pt x="247650" y="324612"/>
                  <a:pt x="247650" y="419100"/>
                </a:cubicBezTo>
                <a:cubicBezTo>
                  <a:pt x="247650" y="513588"/>
                  <a:pt x="324612" y="590550"/>
                  <a:pt x="419100" y="590550"/>
                </a:cubicBezTo>
                <a:cubicBezTo>
                  <a:pt x="513588" y="590550"/>
                  <a:pt x="590550" y="513588"/>
                  <a:pt x="590550" y="419100"/>
                </a:cubicBezTo>
                <a:cubicBezTo>
                  <a:pt x="590550" y="324612"/>
                  <a:pt x="513588" y="247650"/>
                  <a:pt x="419100" y="24765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9">
            <a:hlinkClick r:id="rId5"/>
          </p:cNvPr>
          <p:cNvSpPr/>
          <p:nvPr/>
        </p:nvSpPr>
        <p:spPr>
          <a:xfrm>
            <a:off x="8487799" y="5921567"/>
            <a:ext cx="265811" cy="265811"/>
          </a:xfrm>
          <a:custGeom>
            <a:rect b="b" l="l" r="r" t="t"/>
            <a:pathLst>
              <a:path extrusionOk="0" h="876300" w="876300">
                <a:moveTo>
                  <a:pt x="438150" y="0"/>
                </a:moveTo>
                <a:cubicBezTo>
                  <a:pt x="196556" y="0"/>
                  <a:pt x="0" y="196556"/>
                  <a:pt x="0" y="438150"/>
                </a:cubicBezTo>
                <a:cubicBezTo>
                  <a:pt x="0" y="626444"/>
                  <a:pt x="119397" y="787342"/>
                  <a:pt x="286443" y="849192"/>
                </a:cubicBezTo>
                <a:cubicBezTo>
                  <a:pt x="281631" y="806299"/>
                  <a:pt x="282386" y="736052"/>
                  <a:pt x="290326" y="702042"/>
                </a:cubicBezTo>
                <a:cubicBezTo>
                  <a:pt x="297759" y="670095"/>
                  <a:pt x="338355" y="498453"/>
                  <a:pt x="338355" y="498453"/>
                </a:cubicBezTo>
                <a:cubicBezTo>
                  <a:pt x="338355" y="498453"/>
                  <a:pt x="326100" y="473909"/>
                  <a:pt x="326100" y="437662"/>
                </a:cubicBezTo>
                <a:cubicBezTo>
                  <a:pt x="326100" y="380699"/>
                  <a:pt x="359102" y="338198"/>
                  <a:pt x="400201" y="338198"/>
                </a:cubicBezTo>
                <a:cubicBezTo>
                  <a:pt x="435157" y="338198"/>
                  <a:pt x="452013" y="364442"/>
                  <a:pt x="452013" y="395886"/>
                </a:cubicBezTo>
                <a:cubicBezTo>
                  <a:pt x="452013" y="431046"/>
                  <a:pt x="429659" y="483565"/>
                  <a:pt x="418081" y="532242"/>
                </a:cubicBezTo>
                <a:cubicBezTo>
                  <a:pt x="408424" y="573026"/>
                  <a:pt x="438527" y="606280"/>
                  <a:pt x="478728" y="606280"/>
                </a:cubicBezTo>
                <a:cubicBezTo>
                  <a:pt x="551524" y="606280"/>
                  <a:pt x="607478" y="529516"/>
                  <a:pt x="607478" y="418727"/>
                </a:cubicBezTo>
                <a:cubicBezTo>
                  <a:pt x="607478" y="320665"/>
                  <a:pt x="537031" y="252092"/>
                  <a:pt x="436418" y="252092"/>
                </a:cubicBezTo>
                <a:cubicBezTo>
                  <a:pt x="319893" y="252092"/>
                  <a:pt x="251494" y="339505"/>
                  <a:pt x="251494" y="429848"/>
                </a:cubicBezTo>
                <a:cubicBezTo>
                  <a:pt x="251494" y="465041"/>
                  <a:pt x="265043" y="502785"/>
                  <a:pt x="281976" y="523326"/>
                </a:cubicBezTo>
                <a:cubicBezTo>
                  <a:pt x="285316" y="527390"/>
                  <a:pt x="285803" y="530935"/>
                  <a:pt x="284811" y="535061"/>
                </a:cubicBezTo>
                <a:cubicBezTo>
                  <a:pt x="281708" y="547994"/>
                  <a:pt x="274810" y="575815"/>
                  <a:pt x="273438" y="581516"/>
                </a:cubicBezTo>
                <a:cubicBezTo>
                  <a:pt x="271659" y="589032"/>
                  <a:pt x="267498" y="590590"/>
                  <a:pt x="259749" y="586982"/>
                </a:cubicBezTo>
                <a:cubicBezTo>
                  <a:pt x="208584" y="563164"/>
                  <a:pt x="176605" y="488387"/>
                  <a:pt x="176605" y="428305"/>
                </a:cubicBezTo>
                <a:cubicBezTo>
                  <a:pt x="176605" y="299115"/>
                  <a:pt x="270460" y="180449"/>
                  <a:pt x="447239" y="180449"/>
                </a:cubicBezTo>
                <a:cubicBezTo>
                  <a:pt x="589331" y="180449"/>
                  <a:pt x="699743" y="281677"/>
                  <a:pt x="699743" y="417010"/>
                </a:cubicBezTo>
                <a:cubicBezTo>
                  <a:pt x="699743" y="558171"/>
                  <a:pt x="610724" y="671764"/>
                  <a:pt x="487204" y="671764"/>
                </a:cubicBezTo>
                <a:cubicBezTo>
                  <a:pt x="445696" y="671764"/>
                  <a:pt x="406691" y="650199"/>
                  <a:pt x="393350" y="624728"/>
                </a:cubicBezTo>
                <a:cubicBezTo>
                  <a:pt x="393350" y="624728"/>
                  <a:pt x="372807" y="702924"/>
                  <a:pt x="367814" y="722096"/>
                </a:cubicBezTo>
                <a:cubicBezTo>
                  <a:pt x="359193" y="755251"/>
                  <a:pt x="322297" y="823937"/>
                  <a:pt x="303775" y="855135"/>
                </a:cubicBezTo>
                <a:cubicBezTo>
                  <a:pt x="346148" y="868823"/>
                  <a:pt x="391283" y="876300"/>
                  <a:pt x="438150" y="876300"/>
                </a:cubicBezTo>
                <a:cubicBezTo>
                  <a:pt x="679754" y="876300"/>
                  <a:pt x="876300" y="679754"/>
                  <a:pt x="876300" y="438150"/>
                </a:cubicBezTo>
                <a:cubicBezTo>
                  <a:pt x="876300" y="196556"/>
                  <a:pt x="679754" y="0"/>
                  <a:pt x="43815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9"/>
          <p:cNvSpPr/>
          <p:nvPr/>
        </p:nvSpPr>
        <p:spPr>
          <a:xfrm>
            <a:off x="6309413" y="5927997"/>
            <a:ext cx="254253" cy="252953"/>
          </a:xfrm>
          <a:custGeom>
            <a:rect b="b" l="l" r="r" t="t"/>
            <a:pathLst>
              <a:path extrusionOk="0" h="833913" w="838200">
                <a:moveTo>
                  <a:pt x="419100" y="0"/>
                </a:moveTo>
                <a:cubicBezTo>
                  <a:pt x="187643" y="0"/>
                  <a:pt x="0" y="187643"/>
                  <a:pt x="0" y="419100"/>
                </a:cubicBezTo>
                <a:cubicBezTo>
                  <a:pt x="0" y="629222"/>
                  <a:pt x="154781" y="802710"/>
                  <a:pt x="356464" y="833018"/>
                </a:cubicBezTo>
                <a:lnTo>
                  <a:pt x="356464" y="530181"/>
                </a:lnTo>
                <a:lnTo>
                  <a:pt x="252774" y="530181"/>
                </a:lnTo>
                <a:lnTo>
                  <a:pt x="252774" y="420014"/>
                </a:lnTo>
                <a:lnTo>
                  <a:pt x="356464" y="420014"/>
                </a:lnTo>
                <a:lnTo>
                  <a:pt x="356464" y="346710"/>
                </a:lnTo>
                <a:cubicBezTo>
                  <a:pt x="356464" y="225342"/>
                  <a:pt x="415595" y="172060"/>
                  <a:pt x="516465" y="172060"/>
                </a:cubicBezTo>
                <a:cubicBezTo>
                  <a:pt x="564775" y="172060"/>
                  <a:pt x="590321" y="175641"/>
                  <a:pt x="602418" y="177279"/>
                </a:cubicBezTo>
                <a:lnTo>
                  <a:pt x="602418" y="273444"/>
                </a:lnTo>
                <a:lnTo>
                  <a:pt x="533610" y="273444"/>
                </a:lnTo>
                <a:cubicBezTo>
                  <a:pt x="490785" y="273444"/>
                  <a:pt x="475831" y="314039"/>
                  <a:pt x="475831" y="359797"/>
                </a:cubicBezTo>
                <a:lnTo>
                  <a:pt x="475831" y="420014"/>
                </a:lnTo>
                <a:lnTo>
                  <a:pt x="601332" y="420014"/>
                </a:lnTo>
                <a:lnTo>
                  <a:pt x="584302" y="530181"/>
                </a:lnTo>
                <a:lnTo>
                  <a:pt x="475831" y="530181"/>
                </a:lnTo>
                <a:lnTo>
                  <a:pt x="475831" y="833914"/>
                </a:lnTo>
                <a:cubicBezTo>
                  <a:pt x="680390" y="806158"/>
                  <a:pt x="838200" y="631260"/>
                  <a:pt x="838200" y="419100"/>
                </a:cubicBezTo>
                <a:cubicBezTo>
                  <a:pt x="838200" y="187643"/>
                  <a:pt x="650558" y="0"/>
                  <a:pt x="419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9">
            <a:hlinkClick r:id="rId6"/>
          </p:cNvPr>
          <p:cNvSpPr/>
          <p:nvPr/>
        </p:nvSpPr>
        <p:spPr>
          <a:xfrm>
            <a:off x="8493671" y="5447522"/>
            <a:ext cx="254068" cy="254068"/>
          </a:xfrm>
          <a:custGeom>
            <a:rect b="b" l="l" r="r" t="t"/>
            <a:pathLst>
              <a:path extrusionOk="0" h="614680" w="614680">
                <a:moveTo>
                  <a:pt x="558800" y="0"/>
                </a:moveTo>
                <a:lnTo>
                  <a:pt x="55880" y="0"/>
                </a:lnTo>
                <a:cubicBezTo>
                  <a:pt x="25006" y="0"/>
                  <a:pt x="0" y="25006"/>
                  <a:pt x="0" y="55880"/>
                </a:cubicBezTo>
                <a:lnTo>
                  <a:pt x="0" y="558800"/>
                </a:lnTo>
                <a:cubicBezTo>
                  <a:pt x="0" y="589674"/>
                  <a:pt x="25006" y="614680"/>
                  <a:pt x="55880" y="614680"/>
                </a:cubicBezTo>
                <a:lnTo>
                  <a:pt x="558800" y="614680"/>
                </a:lnTo>
                <a:cubicBezTo>
                  <a:pt x="589674" y="614680"/>
                  <a:pt x="614680" y="589674"/>
                  <a:pt x="614680" y="558800"/>
                </a:cubicBezTo>
                <a:lnTo>
                  <a:pt x="614680" y="55880"/>
                </a:lnTo>
                <a:cubicBezTo>
                  <a:pt x="614680" y="25006"/>
                  <a:pt x="589646" y="0"/>
                  <a:pt x="558800" y="0"/>
                </a:cubicBezTo>
                <a:close/>
                <a:moveTo>
                  <a:pt x="522171" y="264704"/>
                </a:moveTo>
                <a:cubicBezTo>
                  <a:pt x="518538" y="265039"/>
                  <a:pt x="514878" y="265262"/>
                  <a:pt x="511190" y="265262"/>
                </a:cubicBezTo>
                <a:cubicBezTo>
                  <a:pt x="469420" y="265262"/>
                  <a:pt x="432707" y="243804"/>
                  <a:pt x="411333" y="211310"/>
                </a:cubicBezTo>
                <a:cubicBezTo>
                  <a:pt x="411333" y="296499"/>
                  <a:pt x="411333" y="393451"/>
                  <a:pt x="411333" y="395072"/>
                </a:cubicBezTo>
                <a:cubicBezTo>
                  <a:pt x="411333" y="470091"/>
                  <a:pt x="350507" y="530888"/>
                  <a:pt x="275516" y="530888"/>
                </a:cubicBezTo>
                <a:cubicBezTo>
                  <a:pt x="200525" y="530860"/>
                  <a:pt x="139700" y="470035"/>
                  <a:pt x="139700" y="395044"/>
                </a:cubicBezTo>
                <a:cubicBezTo>
                  <a:pt x="139700" y="320025"/>
                  <a:pt x="200525" y="259227"/>
                  <a:pt x="275516" y="259227"/>
                </a:cubicBezTo>
                <a:cubicBezTo>
                  <a:pt x="278366" y="259227"/>
                  <a:pt x="281132" y="259479"/>
                  <a:pt x="283898" y="259646"/>
                </a:cubicBezTo>
                <a:lnTo>
                  <a:pt x="283898" y="326591"/>
                </a:lnTo>
                <a:cubicBezTo>
                  <a:pt x="281104" y="326255"/>
                  <a:pt x="278394" y="325752"/>
                  <a:pt x="275516" y="325752"/>
                </a:cubicBezTo>
                <a:cubicBezTo>
                  <a:pt x="237239" y="325752"/>
                  <a:pt x="206197" y="356794"/>
                  <a:pt x="206197" y="395072"/>
                </a:cubicBezTo>
                <a:cubicBezTo>
                  <a:pt x="206197" y="433349"/>
                  <a:pt x="237211" y="464391"/>
                  <a:pt x="275516" y="464391"/>
                </a:cubicBezTo>
                <a:cubicBezTo>
                  <a:pt x="313822" y="464391"/>
                  <a:pt x="347629" y="434216"/>
                  <a:pt x="347629" y="395938"/>
                </a:cubicBezTo>
                <a:cubicBezTo>
                  <a:pt x="347629" y="394401"/>
                  <a:pt x="348300" y="83848"/>
                  <a:pt x="348300" y="83848"/>
                </a:cubicBezTo>
                <a:lnTo>
                  <a:pt x="412255" y="83848"/>
                </a:lnTo>
                <a:cubicBezTo>
                  <a:pt x="418262" y="141041"/>
                  <a:pt x="464447" y="186192"/>
                  <a:pt x="522171" y="190327"/>
                </a:cubicBezTo>
                <a:lnTo>
                  <a:pt x="522171" y="26470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9"/>
          <p:cNvSpPr txBox="1"/>
          <p:nvPr/>
        </p:nvSpPr>
        <p:spPr>
          <a:xfrm>
            <a:off x="6700733" y="5860139"/>
            <a:ext cx="1650000" cy="3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Chivo Light"/>
              <a:buNone/>
            </a:pPr>
            <a:r>
              <a:rPr lang="en-ID" sz="1333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pptfreebies</a:t>
            </a:r>
            <a:endParaRPr sz="1333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170" name="Google Shape;170;p39"/>
          <p:cNvSpPr txBox="1"/>
          <p:nvPr/>
        </p:nvSpPr>
        <p:spPr>
          <a:xfrm>
            <a:off x="8962733" y="5380233"/>
            <a:ext cx="2477200" cy="3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Chivo Light"/>
              <a:buNone/>
            </a:pPr>
            <a:r>
              <a:rPr lang="en-ID" sz="1333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tiktok.com/@pptfreebies</a:t>
            </a:r>
            <a:endParaRPr sz="1333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171" name="Google Shape;171;p39"/>
          <p:cNvSpPr txBox="1"/>
          <p:nvPr/>
        </p:nvSpPr>
        <p:spPr>
          <a:xfrm>
            <a:off x="8962733" y="5860136"/>
            <a:ext cx="2477200" cy="3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Chivo Light"/>
              <a:buNone/>
            </a:pPr>
            <a:r>
              <a:rPr lang="en-ID" sz="1333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pinterest.com/pptfreebies</a:t>
            </a:r>
            <a:endParaRPr sz="1333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Slides">
  <p:cSld name="16_Slides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s">
  <p:cSld name="2_Slide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s">
  <p:cSld name="1_Slide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/>
          <p:nvPr/>
        </p:nvSpPr>
        <p:spPr>
          <a:xfrm>
            <a:off x="0" y="6308725"/>
            <a:ext cx="2235200" cy="549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lides">
  <p:cSld name="4_Slide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">
  <p:cSld name="Slide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Slides">
  <p:cSld name="14_Slide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lides">
  <p:cSld name="3_Slide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lides">
  <p:cSld name="5_Slide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/>
          <p:nvPr>
            <p:ph idx="2" type="pic"/>
          </p:nvPr>
        </p:nvSpPr>
        <p:spPr>
          <a:xfrm>
            <a:off x="7426325" y="1533525"/>
            <a:ext cx="4178300" cy="47752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Slides">
  <p:cSld name="6_Slide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1"/>
          <p:cNvPicPr preferRelativeResize="0"/>
          <p:nvPr/>
        </p:nvPicPr>
        <p:blipFill rotWithShape="1">
          <a:blip r:embed="rId1">
            <a:alphaModFix/>
          </a:blip>
          <a:srcRect b="21739" l="0" r="21739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1"/>
          <p:cNvGrpSpPr/>
          <p:nvPr/>
        </p:nvGrpSpPr>
        <p:grpSpPr>
          <a:xfrm>
            <a:off x="0" y="0"/>
            <a:ext cx="12179136" cy="1233008"/>
            <a:chOff x="0" y="0"/>
            <a:chExt cx="12179136" cy="1233008"/>
          </a:xfrm>
        </p:grpSpPr>
        <p:sp>
          <p:nvSpPr>
            <p:cNvPr id="12" name="Google Shape;12;p21"/>
            <p:cNvSpPr/>
            <p:nvPr/>
          </p:nvSpPr>
          <p:spPr>
            <a:xfrm rot="5400000">
              <a:off x="0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" name="Google Shape;13;p21"/>
            <p:cNvSpPr/>
            <p:nvPr/>
          </p:nvSpPr>
          <p:spPr>
            <a:xfrm rot="5400000">
              <a:off x="312651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" name="Google Shape;14;p21"/>
            <p:cNvSpPr/>
            <p:nvPr/>
          </p:nvSpPr>
          <p:spPr>
            <a:xfrm rot="5400000">
              <a:off x="625302" y="0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" name="Google Shape;15;p21"/>
            <p:cNvSpPr/>
            <p:nvPr/>
          </p:nvSpPr>
          <p:spPr>
            <a:xfrm rot="5400000">
              <a:off x="937953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" name="Google Shape;16;p21"/>
            <p:cNvSpPr/>
            <p:nvPr/>
          </p:nvSpPr>
          <p:spPr>
            <a:xfrm rot="5400000">
              <a:off x="1250604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" name="Google Shape;17;p21"/>
            <p:cNvSpPr/>
            <p:nvPr/>
          </p:nvSpPr>
          <p:spPr>
            <a:xfrm rot="5400000">
              <a:off x="1563255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" name="Google Shape;18;p21"/>
            <p:cNvSpPr/>
            <p:nvPr/>
          </p:nvSpPr>
          <p:spPr>
            <a:xfrm rot="5400000">
              <a:off x="1871155" y="0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" name="Google Shape;19;p21"/>
            <p:cNvSpPr/>
            <p:nvPr/>
          </p:nvSpPr>
          <p:spPr>
            <a:xfrm rot="5400000">
              <a:off x="2183806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" name="Google Shape;20;p21"/>
            <p:cNvSpPr/>
            <p:nvPr/>
          </p:nvSpPr>
          <p:spPr>
            <a:xfrm rot="5400000">
              <a:off x="2495810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" name="Google Shape;21;p21"/>
            <p:cNvSpPr/>
            <p:nvPr/>
          </p:nvSpPr>
          <p:spPr>
            <a:xfrm rot="5400000">
              <a:off x="2809108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" name="Google Shape;22;p21"/>
            <p:cNvSpPr/>
            <p:nvPr/>
          </p:nvSpPr>
          <p:spPr>
            <a:xfrm rot="5400000">
              <a:off x="3121759" y="0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" name="Google Shape;23;p21"/>
            <p:cNvSpPr/>
            <p:nvPr/>
          </p:nvSpPr>
          <p:spPr>
            <a:xfrm rot="5400000">
              <a:off x="3434410" y="0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" name="Google Shape;24;p21"/>
            <p:cNvSpPr/>
            <p:nvPr/>
          </p:nvSpPr>
          <p:spPr>
            <a:xfrm rot="5400000">
              <a:off x="3747061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" name="Google Shape;25;p21"/>
            <p:cNvSpPr/>
            <p:nvPr/>
          </p:nvSpPr>
          <p:spPr>
            <a:xfrm rot="5400000">
              <a:off x="4059712" y="0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6" name="Google Shape;26;p21"/>
            <p:cNvSpPr/>
            <p:nvPr/>
          </p:nvSpPr>
          <p:spPr>
            <a:xfrm rot="5400000">
              <a:off x="4372363" y="0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" name="Google Shape;27;p21"/>
            <p:cNvSpPr/>
            <p:nvPr/>
          </p:nvSpPr>
          <p:spPr>
            <a:xfrm rot="5400000">
              <a:off x="4685014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" name="Google Shape;28;p21"/>
            <p:cNvSpPr/>
            <p:nvPr/>
          </p:nvSpPr>
          <p:spPr>
            <a:xfrm rot="5400000">
              <a:off x="4997665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" name="Google Shape;29;p21"/>
            <p:cNvSpPr/>
            <p:nvPr/>
          </p:nvSpPr>
          <p:spPr>
            <a:xfrm rot="5400000">
              <a:off x="5310316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" name="Google Shape;30;p21"/>
            <p:cNvSpPr/>
            <p:nvPr/>
          </p:nvSpPr>
          <p:spPr>
            <a:xfrm rot="5400000">
              <a:off x="5618216" y="0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1" name="Google Shape;31;p21"/>
            <p:cNvSpPr/>
            <p:nvPr/>
          </p:nvSpPr>
          <p:spPr>
            <a:xfrm rot="5400000">
              <a:off x="5930867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" name="Google Shape;32;p21"/>
            <p:cNvSpPr/>
            <p:nvPr/>
          </p:nvSpPr>
          <p:spPr>
            <a:xfrm rot="5400000">
              <a:off x="6243507" y="0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3" name="Google Shape;33;p21"/>
            <p:cNvSpPr/>
            <p:nvPr/>
          </p:nvSpPr>
          <p:spPr>
            <a:xfrm rot="5400000">
              <a:off x="6556169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" name="Google Shape;34;p21"/>
            <p:cNvSpPr/>
            <p:nvPr/>
          </p:nvSpPr>
          <p:spPr>
            <a:xfrm rot="5400000">
              <a:off x="6868820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" name="Google Shape;35;p21"/>
            <p:cNvSpPr/>
            <p:nvPr/>
          </p:nvSpPr>
          <p:spPr>
            <a:xfrm rot="5400000">
              <a:off x="7181471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" name="Google Shape;36;p21"/>
            <p:cNvSpPr/>
            <p:nvPr/>
          </p:nvSpPr>
          <p:spPr>
            <a:xfrm rot="5400000">
              <a:off x="7494122" y="0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" name="Google Shape;37;p21"/>
            <p:cNvSpPr/>
            <p:nvPr/>
          </p:nvSpPr>
          <p:spPr>
            <a:xfrm rot="5400000">
              <a:off x="7806773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" name="Google Shape;38;p21"/>
            <p:cNvSpPr/>
            <p:nvPr/>
          </p:nvSpPr>
          <p:spPr>
            <a:xfrm rot="5400000">
              <a:off x="8119424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" name="Google Shape;39;p21"/>
            <p:cNvSpPr/>
            <p:nvPr/>
          </p:nvSpPr>
          <p:spPr>
            <a:xfrm rot="5400000">
              <a:off x="8432075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" name="Google Shape;40;p21"/>
            <p:cNvSpPr/>
            <p:nvPr/>
          </p:nvSpPr>
          <p:spPr>
            <a:xfrm rot="5400000">
              <a:off x="8744726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" name="Google Shape;41;p21"/>
            <p:cNvSpPr/>
            <p:nvPr/>
          </p:nvSpPr>
          <p:spPr>
            <a:xfrm rot="5400000">
              <a:off x="9057377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" name="Google Shape;42;p21"/>
            <p:cNvSpPr/>
            <p:nvPr/>
          </p:nvSpPr>
          <p:spPr>
            <a:xfrm rot="5400000">
              <a:off x="9365277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" name="Google Shape;43;p21"/>
            <p:cNvSpPr/>
            <p:nvPr/>
          </p:nvSpPr>
          <p:spPr>
            <a:xfrm rot="5400000">
              <a:off x="9677928" y="0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4" name="Google Shape;44;p21"/>
            <p:cNvSpPr/>
            <p:nvPr/>
          </p:nvSpPr>
          <p:spPr>
            <a:xfrm rot="5400000">
              <a:off x="9990579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5" name="Google Shape;45;p21"/>
            <p:cNvSpPr/>
            <p:nvPr/>
          </p:nvSpPr>
          <p:spPr>
            <a:xfrm rot="5400000">
              <a:off x="10303230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" name="Google Shape;46;p21"/>
            <p:cNvSpPr/>
            <p:nvPr/>
          </p:nvSpPr>
          <p:spPr>
            <a:xfrm rot="5400000">
              <a:off x="10615881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" name="Google Shape;47;p21"/>
            <p:cNvSpPr/>
            <p:nvPr/>
          </p:nvSpPr>
          <p:spPr>
            <a:xfrm rot="5400000">
              <a:off x="10928532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8" name="Google Shape;48;p21"/>
            <p:cNvSpPr/>
            <p:nvPr/>
          </p:nvSpPr>
          <p:spPr>
            <a:xfrm rot="5400000">
              <a:off x="11241183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9" name="Google Shape;49;p21"/>
            <p:cNvSpPr/>
            <p:nvPr/>
          </p:nvSpPr>
          <p:spPr>
            <a:xfrm rot="5400000">
              <a:off x="11553834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0" name="Google Shape;50;p21"/>
            <p:cNvSpPr/>
            <p:nvPr/>
          </p:nvSpPr>
          <p:spPr>
            <a:xfrm rot="5400000">
              <a:off x="11866485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" name="Google Shape;51;p21"/>
            <p:cNvSpPr/>
            <p:nvPr/>
          </p:nvSpPr>
          <p:spPr>
            <a:xfrm flipH="1" rot="-5400000">
              <a:off x="11866485" y="309318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2" name="Google Shape;52;p21"/>
            <p:cNvSpPr/>
            <p:nvPr/>
          </p:nvSpPr>
          <p:spPr>
            <a:xfrm flipH="1" rot="-5400000">
              <a:off x="11553834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3" name="Google Shape;53;p21"/>
            <p:cNvSpPr/>
            <p:nvPr/>
          </p:nvSpPr>
          <p:spPr>
            <a:xfrm flipH="1" rot="-5400000">
              <a:off x="11241183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4" name="Google Shape;54;p21"/>
            <p:cNvSpPr/>
            <p:nvPr/>
          </p:nvSpPr>
          <p:spPr>
            <a:xfrm flipH="1" rot="-5400000">
              <a:off x="10615881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" name="Google Shape;55;p21"/>
            <p:cNvSpPr/>
            <p:nvPr/>
          </p:nvSpPr>
          <p:spPr>
            <a:xfrm flipH="1" rot="-5400000">
              <a:off x="10303230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" name="Google Shape;56;p21"/>
            <p:cNvSpPr/>
            <p:nvPr/>
          </p:nvSpPr>
          <p:spPr>
            <a:xfrm flipH="1" rot="-5400000">
              <a:off x="9995330" y="309318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7" name="Google Shape;57;p21"/>
            <p:cNvSpPr/>
            <p:nvPr/>
          </p:nvSpPr>
          <p:spPr>
            <a:xfrm rot="5400000">
              <a:off x="9682679" y="309318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" name="Google Shape;58;p21"/>
            <p:cNvSpPr/>
            <p:nvPr/>
          </p:nvSpPr>
          <p:spPr>
            <a:xfrm flipH="1" rot="-5400000">
              <a:off x="9370028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9" name="Google Shape;59;p21"/>
            <p:cNvSpPr/>
            <p:nvPr/>
          </p:nvSpPr>
          <p:spPr>
            <a:xfrm flipH="1" rot="-5400000">
              <a:off x="9057377" y="309318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" name="Google Shape;60;p21"/>
            <p:cNvSpPr/>
            <p:nvPr/>
          </p:nvSpPr>
          <p:spPr>
            <a:xfrm flipH="1" rot="-5400000">
              <a:off x="8744726" y="309318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1" name="Google Shape;61;p21"/>
            <p:cNvSpPr/>
            <p:nvPr/>
          </p:nvSpPr>
          <p:spPr>
            <a:xfrm flipH="1" rot="-5400000">
              <a:off x="8432075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2" name="Google Shape;62;p21"/>
            <p:cNvSpPr/>
            <p:nvPr/>
          </p:nvSpPr>
          <p:spPr>
            <a:xfrm flipH="1" rot="-5400000">
              <a:off x="8119424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3" name="Google Shape;63;p21"/>
            <p:cNvSpPr/>
            <p:nvPr/>
          </p:nvSpPr>
          <p:spPr>
            <a:xfrm flipH="1" rot="-5400000">
              <a:off x="7806773" y="309318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4" name="Google Shape;64;p21"/>
            <p:cNvSpPr/>
            <p:nvPr/>
          </p:nvSpPr>
          <p:spPr>
            <a:xfrm flipH="1" rot="-5400000">
              <a:off x="7494122" y="309318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5" name="Google Shape;65;p21"/>
            <p:cNvSpPr/>
            <p:nvPr/>
          </p:nvSpPr>
          <p:spPr>
            <a:xfrm flipH="1" rot="-5400000">
              <a:off x="7181471" y="309318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6" name="Google Shape;66;p21"/>
            <p:cNvSpPr/>
            <p:nvPr/>
          </p:nvSpPr>
          <p:spPr>
            <a:xfrm flipH="1" rot="-5400000">
              <a:off x="6868820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7" name="Google Shape;67;p21"/>
            <p:cNvSpPr/>
            <p:nvPr/>
          </p:nvSpPr>
          <p:spPr>
            <a:xfrm flipH="1" rot="-5400000">
              <a:off x="6556169" y="309318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8" name="Google Shape;68;p21"/>
            <p:cNvSpPr/>
            <p:nvPr/>
          </p:nvSpPr>
          <p:spPr>
            <a:xfrm flipH="1" rot="-5400000">
              <a:off x="6243507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9" name="Google Shape;69;p21"/>
            <p:cNvSpPr/>
            <p:nvPr/>
          </p:nvSpPr>
          <p:spPr>
            <a:xfrm flipH="1" rot="-5400000">
              <a:off x="5618216" y="309318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0" name="Google Shape;70;p21"/>
            <p:cNvSpPr/>
            <p:nvPr/>
          </p:nvSpPr>
          <p:spPr>
            <a:xfrm flipH="1" rot="-5400000">
              <a:off x="5310316" y="309318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" name="Google Shape;71;p21"/>
            <p:cNvSpPr/>
            <p:nvPr/>
          </p:nvSpPr>
          <p:spPr>
            <a:xfrm flipH="1" rot="-5400000">
              <a:off x="4997665" y="309318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2" name="Google Shape;72;p21"/>
            <p:cNvSpPr/>
            <p:nvPr/>
          </p:nvSpPr>
          <p:spPr>
            <a:xfrm flipH="1" rot="-5400000">
              <a:off x="4372363" y="309318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3" name="Google Shape;73;p21"/>
            <p:cNvSpPr/>
            <p:nvPr/>
          </p:nvSpPr>
          <p:spPr>
            <a:xfrm flipH="1" rot="-5400000">
              <a:off x="4059712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4" name="Google Shape;74;p21"/>
            <p:cNvSpPr/>
            <p:nvPr/>
          </p:nvSpPr>
          <p:spPr>
            <a:xfrm flipH="1" rot="-5400000">
              <a:off x="3747061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5" name="Google Shape;75;p21"/>
            <p:cNvSpPr/>
            <p:nvPr/>
          </p:nvSpPr>
          <p:spPr>
            <a:xfrm flipH="1" rot="-5400000">
              <a:off x="3434410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6" name="Google Shape;76;p21"/>
            <p:cNvSpPr/>
            <p:nvPr/>
          </p:nvSpPr>
          <p:spPr>
            <a:xfrm flipH="1" rot="-5400000">
              <a:off x="3121759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7" name="Google Shape;77;p21"/>
            <p:cNvSpPr/>
            <p:nvPr/>
          </p:nvSpPr>
          <p:spPr>
            <a:xfrm flipH="1" rot="-5400000">
              <a:off x="2809108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8" name="Google Shape;78;p21"/>
            <p:cNvSpPr/>
            <p:nvPr/>
          </p:nvSpPr>
          <p:spPr>
            <a:xfrm rot="-5400000">
              <a:off x="2495810" y="309318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" name="Google Shape;79;p21"/>
            <p:cNvSpPr/>
            <p:nvPr/>
          </p:nvSpPr>
          <p:spPr>
            <a:xfrm flipH="1" rot="-5400000">
              <a:off x="2188557" y="309318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0" name="Google Shape;80;p21"/>
            <p:cNvSpPr/>
            <p:nvPr/>
          </p:nvSpPr>
          <p:spPr>
            <a:xfrm flipH="1" rot="-5400000">
              <a:off x="1875906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1" name="Google Shape;81;p21"/>
            <p:cNvSpPr/>
            <p:nvPr/>
          </p:nvSpPr>
          <p:spPr>
            <a:xfrm flipH="1" rot="-5400000">
              <a:off x="1563255" y="309318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2" name="Google Shape;82;p21"/>
            <p:cNvSpPr/>
            <p:nvPr/>
          </p:nvSpPr>
          <p:spPr>
            <a:xfrm flipH="1" rot="-5400000">
              <a:off x="1250604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" name="Google Shape;83;p21"/>
            <p:cNvSpPr/>
            <p:nvPr/>
          </p:nvSpPr>
          <p:spPr>
            <a:xfrm flipH="1" rot="-5400000">
              <a:off x="937953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" name="Google Shape;84;p21"/>
            <p:cNvSpPr/>
            <p:nvPr/>
          </p:nvSpPr>
          <p:spPr>
            <a:xfrm flipH="1" rot="-5400000">
              <a:off x="625302" y="309318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5" name="Google Shape;85;p21"/>
            <p:cNvSpPr/>
            <p:nvPr/>
          </p:nvSpPr>
          <p:spPr>
            <a:xfrm flipH="1" rot="-5400000">
              <a:off x="312651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6" name="Google Shape;86;p21"/>
            <p:cNvSpPr/>
            <p:nvPr/>
          </p:nvSpPr>
          <p:spPr>
            <a:xfrm flipH="1" rot="-5400000">
              <a:off x="0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7" name="Google Shape;87;p21"/>
            <p:cNvSpPr/>
            <p:nvPr/>
          </p:nvSpPr>
          <p:spPr>
            <a:xfrm flipH="1" rot="-5400000">
              <a:off x="11866485" y="920357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8" name="Google Shape;88;p21"/>
            <p:cNvSpPr/>
            <p:nvPr/>
          </p:nvSpPr>
          <p:spPr>
            <a:xfrm flipH="1" rot="-5400000">
              <a:off x="10615881" y="920357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9" name="Google Shape;89;p21"/>
            <p:cNvSpPr/>
            <p:nvPr/>
          </p:nvSpPr>
          <p:spPr>
            <a:xfrm flipH="1" rot="-5400000">
              <a:off x="7181471" y="920357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0" name="Google Shape;90;p21"/>
            <p:cNvSpPr/>
            <p:nvPr/>
          </p:nvSpPr>
          <p:spPr>
            <a:xfrm flipH="1" rot="-5400000">
              <a:off x="6868820" y="920357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1" name="Google Shape;91;p21"/>
            <p:cNvSpPr/>
            <p:nvPr/>
          </p:nvSpPr>
          <p:spPr>
            <a:xfrm flipH="1" rot="-5400000">
              <a:off x="5618216" y="920357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2" name="Google Shape;92;p21"/>
            <p:cNvSpPr/>
            <p:nvPr/>
          </p:nvSpPr>
          <p:spPr>
            <a:xfrm flipH="1" rot="-5400000">
              <a:off x="2188557" y="920357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3" name="Google Shape;93;p21"/>
            <p:cNvSpPr/>
            <p:nvPr/>
          </p:nvSpPr>
          <p:spPr>
            <a:xfrm flipH="1" rot="-5400000">
              <a:off x="1563255" y="920357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4" name="Google Shape;94;p21"/>
            <p:cNvSpPr/>
            <p:nvPr/>
          </p:nvSpPr>
          <p:spPr>
            <a:xfrm flipH="1" rot="-5400000">
              <a:off x="312651" y="920357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5" name="Google Shape;95;p21"/>
            <p:cNvSpPr/>
            <p:nvPr/>
          </p:nvSpPr>
          <p:spPr>
            <a:xfrm flipH="1" rot="-5400000">
              <a:off x="0" y="920357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6" name="Google Shape;96;p21"/>
            <p:cNvSpPr/>
            <p:nvPr/>
          </p:nvSpPr>
          <p:spPr>
            <a:xfrm rot="5400000">
              <a:off x="0" y="618635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7" name="Google Shape;97;p21"/>
            <p:cNvSpPr/>
            <p:nvPr/>
          </p:nvSpPr>
          <p:spPr>
            <a:xfrm rot="5400000">
              <a:off x="312651" y="618635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8" name="Google Shape;98;p21"/>
            <p:cNvSpPr/>
            <p:nvPr/>
          </p:nvSpPr>
          <p:spPr>
            <a:xfrm rot="5400000">
              <a:off x="625302" y="618635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9" name="Google Shape;99;p21"/>
            <p:cNvSpPr/>
            <p:nvPr/>
          </p:nvSpPr>
          <p:spPr>
            <a:xfrm rot="5400000">
              <a:off x="1563255" y="618635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0" name="Google Shape;100;p21"/>
            <p:cNvSpPr/>
            <p:nvPr/>
          </p:nvSpPr>
          <p:spPr>
            <a:xfrm rot="5400000">
              <a:off x="1871155" y="618635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1" name="Google Shape;101;p21"/>
            <p:cNvSpPr/>
            <p:nvPr/>
          </p:nvSpPr>
          <p:spPr>
            <a:xfrm rot="5400000">
              <a:off x="2183806" y="618635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2" name="Google Shape;102;p21"/>
            <p:cNvSpPr/>
            <p:nvPr/>
          </p:nvSpPr>
          <p:spPr>
            <a:xfrm rot="5400000">
              <a:off x="2495810" y="618635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3" name="Google Shape;103;p21"/>
            <p:cNvSpPr/>
            <p:nvPr/>
          </p:nvSpPr>
          <p:spPr>
            <a:xfrm rot="5400000">
              <a:off x="3121759" y="618635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4" name="Google Shape;104;p21"/>
            <p:cNvSpPr/>
            <p:nvPr/>
          </p:nvSpPr>
          <p:spPr>
            <a:xfrm rot="5400000">
              <a:off x="3434410" y="618635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5" name="Google Shape;105;p21"/>
            <p:cNvSpPr/>
            <p:nvPr/>
          </p:nvSpPr>
          <p:spPr>
            <a:xfrm rot="5400000">
              <a:off x="4372363" y="618635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6" name="Google Shape;106;p21"/>
            <p:cNvSpPr/>
            <p:nvPr/>
          </p:nvSpPr>
          <p:spPr>
            <a:xfrm rot="5400000">
              <a:off x="4685014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7" name="Google Shape;107;p21"/>
            <p:cNvSpPr/>
            <p:nvPr/>
          </p:nvSpPr>
          <p:spPr>
            <a:xfrm rot="5400000">
              <a:off x="4997665" y="618635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8" name="Google Shape;108;p21"/>
            <p:cNvSpPr/>
            <p:nvPr/>
          </p:nvSpPr>
          <p:spPr>
            <a:xfrm rot="5400000">
              <a:off x="5310316" y="618635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9" name="Google Shape;109;p21"/>
            <p:cNvSpPr/>
            <p:nvPr/>
          </p:nvSpPr>
          <p:spPr>
            <a:xfrm rot="5400000">
              <a:off x="5618216" y="618635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0" name="Google Shape;110;p21"/>
            <p:cNvSpPr/>
            <p:nvPr/>
          </p:nvSpPr>
          <p:spPr>
            <a:xfrm rot="5400000">
              <a:off x="6243507" y="618635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1" name="Google Shape;111;p21"/>
            <p:cNvSpPr/>
            <p:nvPr/>
          </p:nvSpPr>
          <p:spPr>
            <a:xfrm rot="5400000">
              <a:off x="6868820" y="618635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2" name="Google Shape;112;p21"/>
            <p:cNvSpPr/>
            <p:nvPr/>
          </p:nvSpPr>
          <p:spPr>
            <a:xfrm rot="5400000">
              <a:off x="7181471" y="618635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3" name="Google Shape;113;p21"/>
            <p:cNvSpPr/>
            <p:nvPr/>
          </p:nvSpPr>
          <p:spPr>
            <a:xfrm rot="5400000">
              <a:off x="7494122" y="618635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4" name="Google Shape;114;p21"/>
            <p:cNvSpPr/>
            <p:nvPr/>
          </p:nvSpPr>
          <p:spPr>
            <a:xfrm rot="5400000">
              <a:off x="8119424" y="618635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5" name="Google Shape;115;p21"/>
            <p:cNvSpPr/>
            <p:nvPr/>
          </p:nvSpPr>
          <p:spPr>
            <a:xfrm rot="5400000">
              <a:off x="8432075" y="618635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6" name="Google Shape;116;p21"/>
            <p:cNvSpPr/>
            <p:nvPr/>
          </p:nvSpPr>
          <p:spPr>
            <a:xfrm rot="5400000">
              <a:off x="9365277" y="618635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7" name="Google Shape;117;p21"/>
            <p:cNvSpPr/>
            <p:nvPr/>
          </p:nvSpPr>
          <p:spPr>
            <a:xfrm rot="5400000">
              <a:off x="9990579" y="618635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8" name="Google Shape;118;p21"/>
            <p:cNvSpPr/>
            <p:nvPr/>
          </p:nvSpPr>
          <p:spPr>
            <a:xfrm rot="5400000">
              <a:off x="10303230" y="618635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9" name="Google Shape;119;p21"/>
            <p:cNvSpPr/>
            <p:nvPr/>
          </p:nvSpPr>
          <p:spPr>
            <a:xfrm rot="5400000">
              <a:off x="10615881" y="618635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20" name="Google Shape;120;p21"/>
            <p:cNvSpPr/>
            <p:nvPr/>
          </p:nvSpPr>
          <p:spPr>
            <a:xfrm rot="5400000">
              <a:off x="11241183" y="618635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21" name="Google Shape;121;p21"/>
            <p:cNvSpPr/>
            <p:nvPr/>
          </p:nvSpPr>
          <p:spPr>
            <a:xfrm rot="5400000">
              <a:off x="11866485" y="618635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22" name="Google Shape;122;p21"/>
          <p:cNvSpPr/>
          <p:nvPr/>
        </p:nvSpPr>
        <p:spPr>
          <a:xfrm>
            <a:off x="15670" y="6762687"/>
            <a:ext cx="727280" cy="80406"/>
          </a:xfrm>
          <a:custGeom>
            <a:rect b="b" l="l" r="r" t="t"/>
            <a:pathLst>
              <a:path extrusionOk="0" h="441613" w="3994439">
                <a:moveTo>
                  <a:pt x="2923526" y="292244"/>
                </a:moveTo>
                <a:cubicBezTo>
                  <a:pt x="2931536" y="292244"/>
                  <a:pt x="2938409" y="295112"/>
                  <a:pt x="2944146" y="300849"/>
                </a:cubicBezTo>
                <a:cubicBezTo>
                  <a:pt x="2949882" y="306586"/>
                  <a:pt x="2952750" y="313459"/>
                  <a:pt x="2952750" y="321468"/>
                </a:cubicBezTo>
                <a:cubicBezTo>
                  <a:pt x="2952750" y="326772"/>
                  <a:pt x="2951424" y="331643"/>
                  <a:pt x="2948773" y="336081"/>
                </a:cubicBezTo>
                <a:cubicBezTo>
                  <a:pt x="2946121" y="340518"/>
                  <a:pt x="2942603" y="344063"/>
                  <a:pt x="2938219" y="346715"/>
                </a:cubicBezTo>
                <a:cubicBezTo>
                  <a:pt x="2933836" y="349367"/>
                  <a:pt x="2928938" y="350693"/>
                  <a:pt x="2923526" y="350693"/>
                </a:cubicBezTo>
                <a:cubicBezTo>
                  <a:pt x="2915517" y="350693"/>
                  <a:pt x="2908643" y="347825"/>
                  <a:pt x="2902907" y="342088"/>
                </a:cubicBezTo>
                <a:cubicBezTo>
                  <a:pt x="2897170" y="336351"/>
                  <a:pt x="2894302" y="329478"/>
                  <a:pt x="2894302" y="321468"/>
                </a:cubicBezTo>
                <a:cubicBezTo>
                  <a:pt x="2894302" y="313459"/>
                  <a:pt x="2897170" y="306586"/>
                  <a:pt x="2902907" y="300849"/>
                </a:cubicBezTo>
                <a:cubicBezTo>
                  <a:pt x="2908643" y="295112"/>
                  <a:pt x="2915517" y="292244"/>
                  <a:pt x="2923526" y="292244"/>
                </a:cubicBezTo>
                <a:close/>
                <a:moveTo>
                  <a:pt x="3454112" y="129886"/>
                </a:moveTo>
                <a:cubicBezTo>
                  <a:pt x="3437010" y="129886"/>
                  <a:pt x="3422939" y="134324"/>
                  <a:pt x="3411899" y="143199"/>
                </a:cubicBezTo>
                <a:cubicBezTo>
                  <a:pt x="3400858" y="152075"/>
                  <a:pt x="3392687" y="163711"/>
                  <a:pt x="3387383" y="178106"/>
                </a:cubicBezTo>
                <a:cubicBezTo>
                  <a:pt x="3382079" y="192502"/>
                  <a:pt x="3379427" y="208034"/>
                  <a:pt x="3379427" y="224703"/>
                </a:cubicBezTo>
                <a:cubicBezTo>
                  <a:pt x="3379427" y="241372"/>
                  <a:pt x="3382079" y="256850"/>
                  <a:pt x="3387383" y="271137"/>
                </a:cubicBezTo>
                <a:cubicBezTo>
                  <a:pt x="3392687" y="285425"/>
                  <a:pt x="3400858" y="296952"/>
                  <a:pt x="3411899" y="305720"/>
                </a:cubicBezTo>
                <a:cubicBezTo>
                  <a:pt x="3422939" y="314487"/>
                  <a:pt x="3437010" y="318871"/>
                  <a:pt x="3454112" y="318871"/>
                </a:cubicBezTo>
                <a:cubicBezTo>
                  <a:pt x="3471214" y="318871"/>
                  <a:pt x="3485285" y="314487"/>
                  <a:pt x="3496325" y="305720"/>
                </a:cubicBezTo>
                <a:cubicBezTo>
                  <a:pt x="3507365" y="296952"/>
                  <a:pt x="3515537" y="285425"/>
                  <a:pt x="3520841" y="271137"/>
                </a:cubicBezTo>
                <a:cubicBezTo>
                  <a:pt x="3526145" y="256850"/>
                  <a:pt x="3528797" y="241372"/>
                  <a:pt x="3528797" y="224703"/>
                </a:cubicBezTo>
                <a:cubicBezTo>
                  <a:pt x="3528797" y="208034"/>
                  <a:pt x="3526145" y="192502"/>
                  <a:pt x="3520841" y="178106"/>
                </a:cubicBezTo>
                <a:cubicBezTo>
                  <a:pt x="3515537" y="163711"/>
                  <a:pt x="3507365" y="152075"/>
                  <a:pt x="3496325" y="143199"/>
                </a:cubicBezTo>
                <a:cubicBezTo>
                  <a:pt x="3485285" y="134324"/>
                  <a:pt x="3471214" y="129886"/>
                  <a:pt x="3454112" y="129886"/>
                </a:cubicBezTo>
                <a:close/>
                <a:moveTo>
                  <a:pt x="2415237" y="129886"/>
                </a:moveTo>
                <a:cubicBezTo>
                  <a:pt x="2399976" y="129886"/>
                  <a:pt x="2386798" y="133647"/>
                  <a:pt x="2375703" y="141170"/>
                </a:cubicBezTo>
                <a:cubicBezTo>
                  <a:pt x="2364609" y="148693"/>
                  <a:pt x="2356085" y="158461"/>
                  <a:pt x="2350132" y="170476"/>
                </a:cubicBezTo>
                <a:lnTo>
                  <a:pt x="2342553" y="203272"/>
                </a:lnTo>
                <a:lnTo>
                  <a:pt x="2483428" y="203272"/>
                </a:lnTo>
                <a:cubicBezTo>
                  <a:pt x="2483428" y="189201"/>
                  <a:pt x="2480640" y="176645"/>
                  <a:pt x="2475066" y="165605"/>
                </a:cubicBezTo>
                <a:cubicBezTo>
                  <a:pt x="2469492" y="154564"/>
                  <a:pt x="2461590" y="145851"/>
                  <a:pt x="2451362" y="139465"/>
                </a:cubicBezTo>
                <a:cubicBezTo>
                  <a:pt x="2441134" y="133079"/>
                  <a:pt x="2429092" y="129886"/>
                  <a:pt x="2415237" y="129886"/>
                </a:cubicBezTo>
                <a:close/>
                <a:moveTo>
                  <a:pt x="1962150" y="129886"/>
                </a:moveTo>
                <a:cubicBezTo>
                  <a:pt x="1946564" y="129886"/>
                  <a:pt x="1933467" y="133810"/>
                  <a:pt x="1922860" y="141657"/>
                </a:cubicBezTo>
                <a:cubicBezTo>
                  <a:pt x="1912252" y="149504"/>
                  <a:pt x="1904243" y="160436"/>
                  <a:pt x="1898831" y="174453"/>
                </a:cubicBezTo>
                <a:cubicBezTo>
                  <a:pt x="1893419" y="188470"/>
                  <a:pt x="1890713" y="204787"/>
                  <a:pt x="1890713" y="223404"/>
                </a:cubicBezTo>
                <a:cubicBezTo>
                  <a:pt x="1890713" y="242238"/>
                  <a:pt x="1893473" y="258825"/>
                  <a:pt x="1898993" y="273167"/>
                </a:cubicBezTo>
                <a:cubicBezTo>
                  <a:pt x="1904513" y="287509"/>
                  <a:pt x="1912577" y="298711"/>
                  <a:pt x="1923184" y="306775"/>
                </a:cubicBezTo>
                <a:cubicBezTo>
                  <a:pt x="1933792" y="314839"/>
                  <a:pt x="1946781" y="318871"/>
                  <a:pt x="1962150" y="318871"/>
                </a:cubicBezTo>
                <a:cubicBezTo>
                  <a:pt x="1978170" y="318871"/>
                  <a:pt x="1991564" y="314622"/>
                  <a:pt x="2002334" y="306126"/>
                </a:cubicBezTo>
                <a:cubicBezTo>
                  <a:pt x="2013104" y="297629"/>
                  <a:pt x="2021222" y="286156"/>
                  <a:pt x="2026688" y="271706"/>
                </a:cubicBezTo>
                <a:cubicBezTo>
                  <a:pt x="2032154" y="257256"/>
                  <a:pt x="2034887" y="241155"/>
                  <a:pt x="2034887" y="223404"/>
                </a:cubicBezTo>
                <a:cubicBezTo>
                  <a:pt x="2034887" y="205870"/>
                  <a:pt x="2032208" y="190040"/>
                  <a:pt x="2026850" y="175915"/>
                </a:cubicBezTo>
                <a:cubicBezTo>
                  <a:pt x="2021492" y="161789"/>
                  <a:pt x="2013429" y="150587"/>
                  <a:pt x="2002659" y="142306"/>
                </a:cubicBezTo>
                <a:cubicBezTo>
                  <a:pt x="1991889" y="134026"/>
                  <a:pt x="1978386" y="129886"/>
                  <a:pt x="1962150" y="129886"/>
                </a:cubicBezTo>
                <a:close/>
                <a:moveTo>
                  <a:pt x="1643712" y="129886"/>
                </a:moveTo>
                <a:cubicBezTo>
                  <a:pt x="1628451" y="129886"/>
                  <a:pt x="1615273" y="133647"/>
                  <a:pt x="1604178" y="141170"/>
                </a:cubicBezTo>
                <a:cubicBezTo>
                  <a:pt x="1593084" y="148693"/>
                  <a:pt x="1584560" y="158461"/>
                  <a:pt x="1578607" y="170476"/>
                </a:cubicBezTo>
                <a:lnTo>
                  <a:pt x="1571028" y="203272"/>
                </a:lnTo>
                <a:lnTo>
                  <a:pt x="1711903" y="203272"/>
                </a:lnTo>
                <a:cubicBezTo>
                  <a:pt x="1711903" y="189201"/>
                  <a:pt x="1709116" y="176645"/>
                  <a:pt x="1703541" y="165605"/>
                </a:cubicBezTo>
                <a:cubicBezTo>
                  <a:pt x="1697967" y="154564"/>
                  <a:pt x="1690066" y="145851"/>
                  <a:pt x="1679837" y="139465"/>
                </a:cubicBezTo>
                <a:cubicBezTo>
                  <a:pt x="1669608" y="133079"/>
                  <a:pt x="1657567" y="129886"/>
                  <a:pt x="1643712" y="129886"/>
                </a:cubicBezTo>
                <a:close/>
                <a:moveTo>
                  <a:pt x="1338913" y="129886"/>
                </a:moveTo>
                <a:cubicBezTo>
                  <a:pt x="1323651" y="129886"/>
                  <a:pt x="1310473" y="133647"/>
                  <a:pt x="1299378" y="141170"/>
                </a:cubicBezTo>
                <a:cubicBezTo>
                  <a:pt x="1288284" y="148693"/>
                  <a:pt x="1279760" y="158461"/>
                  <a:pt x="1273807" y="170476"/>
                </a:cubicBezTo>
                <a:lnTo>
                  <a:pt x="1266228" y="203272"/>
                </a:lnTo>
                <a:lnTo>
                  <a:pt x="1407103" y="203272"/>
                </a:lnTo>
                <a:cubicBezTo>
                  <a:pt x="1407103" y="189201"/>
                  <a:pt x="1404316" y="176645"/>
                  <a:pt x="1398741" y="165605"/>
                </a:cubicBezTo>
                <a:cubicBezTo>
                  <a:pt x="1393167" y="154564"/>
                  <a:pt x="1385266" y="145851"/>
                  <a:pt x="1375037" y="139465"/>
                </a:cubicBezTo>
                <a:cubicBezTo>
                  <a:pt x="1364809" y="133079"/>
                  <a:pt x="1352767" y="129886"/>
                  <a:pt x="1338913" y="129886"/>
                </a:cubicBezTo>
                <a:close/>
                <a:moveTo>
                  <a:pt x="423430" y="129886"/>
                </a:moveTo>
                <a:cubicBezTo>
                  <a:pt x="407844" y="129886"/>
                  <a:pt x="394747" y="133810"/>
                  <a:pt x="384140" y="141657"/>
                </a:cubicBezTo>
                <a:cubicBezTo>
                  <a:pt x="373532" y="149504"/>
                  <a:pt x="365522" y="160436"/>
                  <a:pt x="360111" y="174453"/>
                </a:cubicBezTo>
                <a:cubicBezTo>
                  <a:pt x="354699" y="188470"/>
                  <a:pt x="351993" y="204787"/>
                  <a:pt x="351993" y="223404"/>
                </a:cubicBezTo>
                <a:cubicBezTo>
                  <a:pt x="351993" y="242238"/>
                  <a:pt x="354753" y="258825"/>
                  <a:pt x="360273" y="273167"/>
                </a:cubicBezTo>
                <a:cubicBezTo>
                  <a:pt x="365793" y="287509"/>
                  <a:pt x="373857" y="298711"/>
                  <a:pt x="384464" y="306775"/>
                </a:cubicBezTo>
                <a:cubicBezTo>
                  <a:pt x="395072" y="314839"/>
                  <a:pt x="408060" y="318871"/>
                  <a:pt x="423430" y="318871"/>
                </a:cubicBezTo>
                <a:cubicBezTo>
                  <a:pt x="439449" y="318871"/>
                  <a:pt x="452844" y="314622"/>
                  <a:pt x="463614" y="306126"/>
                </a:cubicBezTo>
                <a:cubicBezTo>
                  <a:pt x="474383" y="297629"/>
                  <a:pt x="482501" y="286156"/>
                  <a:pt x="487967" y="271706"/>
                </a:cubicBezTo>
                <a:cubicBezTo>
                  <a:pt x="493433" y="257256"/>
                  <a:pt x="496166" y="241155"/>
                  <a:pt x="496166" y="223404"/>
                </a:cubicBezTo>
                <a:cubicBezTo>
                  <a:pt x="496166" y="205870"/>
                  <a:pt x="493488" y="190040"/>
                  <a:pt x="488130" y="175915"/>
                </a:cubicBezTo>
                <a:cubicBezTo>
                  <a:pt x="482772" y="161789"/>
                  <a:pt x="474708" y="150587"/>
                  <a:pt x="463938" y="142306"/>
                </a:cubicBezTo>
                <a:cubicBezTo>
                  <a:pt x="453169" y="134026"/>
                  <a:pt x="439666" y="129886"/>
                  <a:pt x="423430" y="129886"/>
                </a:cubicBezTo>
                <a:close/>
                <a:moveTo>
                  <a:pt x="109105" y="129886"/>
                </a:moveTo>
                <a:cubicBezTo>
                  <a:pt x="93519" y="129886"/>
                  <a:pt x="80422" y="133810"/>
                  <a:pt x="69814" y="141657"/>
                </a:cubicBezTo>
                <a:cubicBezTo>
                  <a:pt x="59207" y="149504"/>
                  <a:pt x="51197" y="160436"/>
                  <a:pt x="45785" y="174453"/>
                </a:cubicBezTo>
                <a:cubicBezTo>
                  <a:pt x="40374" y="188470"/>
                  <a:pt x="37667" y="204787"/>
                  <a:pt x="37667" y="223404"/>
                </a:cubicBezTo>
                <a:cubicBezTo>
                  <a:pt x="37667" y="242238"/>
                  <a:pt x="40428" y="258825"/>
                  <a:pt x="45948" y="273167"/>
                </a:cubicBezTo>
                <a:cubicBezTo>
                  <a:pt x="51468" y="287509"/>
                  <a:pt x="59532" y="298711"/>
                  <a:pt x="70139" y="306775"/>
                </a:cubicBezTo>
                <a:cubicBezTo>
                  <a:pt x="80746" y="314839"/>
                  <a:pt x="93735" y="318871"/>
                  <a:pt x="109105" y="318871"/>
                </a:cubicBezTo>
                <a:cubicBezTo>
                  <a:pt x="125124" y="318871"/>
                  <a:pt x="138519" y="314622"/>
                  <a:pt x="149289" y="306126"/>
                </a:cubicBezTo>
                <a:cubicBezTo>
                  <a:pt x="160058" y="297629"/>
                  <a:pt x="168176" y="286156"/>
                  <a:pt x="173642" y="271706"/>
                </a:cubicBezTo>
                <a:cubicBezTo>
                  <a:pt x="179108" y="257256"/>
                  <a:pt x="181841" y="241155"/>
                  <a:pt x="181841" y="223404"/>
                </a:cubicBezTo>
                <a:cubicBezTo>
                  <a:pt x="181841" y="205870"/>
                  <a:pt x="179162" y="190040"/>
                  <a:pt x="173805" y="175915"/>
                </a:cubicBezTo>
                <a:cubicBezTo>
                  <a:pt x="168447" y="161789"/>
                  <a:pt x="160383" y="150587"/>
                  <a:pt x="149613" y="142306"/>
                </a:cubicBezTo>
                <a:cubicBezTo>
                  <a:pt x="138844" y="134026"/>
                  <a:pt x="125341" y="129886"/>
                  <a:pt x="109105" y="129886"/>
                </a:cubicBezTo>
                <a:close/>
                <a:moveTo>
                  <a:pt x="2171701" y="98713"/>
                </a:moveTo>
                <a:lnTo>
                  <a:pt x="2210017" y="98713"/>
                </a:lnTo>
                <a:lnTo>
                  <a:pt x="2210017" y="348095"/>
                </a:lnTo>
                <a:lnTo>
                  <a:pt x="2171701" y="348095"/>
                </a:lnTo>
                <a:close/>
                <a:moveTo>
                  <a:pt x="3774282" y="95466"/>
                </a:moveTo>
                <a:cubicBezTo>
                  <a:pt x="3790734" y="95466"/>
                  <a:pt x="3804453" y="99173"/>
                  <a:pt x="3815440" y="106588"/>
                </a:cubicBezTo>
                <a:cubicBezTo>
                  <a:pt x="3826426" y="114002"/>
                  <a:pt x="3835004" y="124366"/>
                  <a:pt x="3841173" y="137679"/>
                </a:cubicBezTo>
                <a:lnTo>
                  <a:pt x="3843771" y="137679"/>
                </a:lnTo>
                <a:cubicBezTo>
                  <a:pt x="3850157" y="124799"/>
                  <a:pt x="3859736" y="114543"/>
                  <a:pt x="3872508" y="106912"/>
                </a:cubicBezTo>
                <a:cubicBezTo>
                  <a:pt x="3885281" y="99282"/>
                  <a:pt x="3900596" y="95466"/>
                  <a:pt x="3918456" y="95466"/>
                </a:cubicBezTo>
                <a:cubicBezTo>
                  <a:pt x="3940753" y="95466"/>
                  <a:pt x="3958991" y="102420"/>
                  <a:pt x="3973170" y="116329"/>
                </a:cubicBezTo>
                <a:cubicBezTo>
                  <a:pt x="3987350" y="130238"/>
                  <a:pt x="3994439" y="151858"/>
                  <a:pt x="3994439" y="181191"/>
                </a:cubicBezTo>
                <a:lnTo>
                  <a:pt x="3994439" y="348095"/>
                </a:lnTo>
                <a:lnTo>
                  <a:pt x="3956123" y="348095"/>
                </a:lnTo>
                <a:lnTo>
                  <a:pt x="3956123" y="181191"/>
                </a:lnTo>
                <a:cubicBezTo>
                  <a:pt x="3956123" y="162791"/>
                  <a:pt x="3951089" y="149640"/>
                  <a:pt x="3941024" y="141738"/>
                </a:cubicBezTo>
                <a:cubicBezTo>
                  <a:pt x="3930957" y="133837"/>
                  <a:pt x="3919105" y="129886"/>
                  <a:pt x="3905467" y="129886"/>
                </a:cubicBezTo>
                <a:cubicBezTo>
                  <a:pt x="3887932" y="129886"/>
                  <a:pt x="3874349" y="135163"/>
                  <a:pt x="3864715" y="145716"/>
                </a:cubicBezTo>
                <a:cubicBezTo>
                  <a:pt x="3855082" y="156269"/>
                  <a:pt x="3850265" y="169610"/>
                  <a:pt x="3850265" y="185737"/>
                </a:cubicBezTo>
                <a:lnTo>
                  <a:pt x="3850265" y="348095"/>
                </a:lnTo>
                <a:lnTo>
                  <a:pt x="3811299" y="348095"/>
                </a:lnTo>
                <a:lnTo>
                  <a:pt x="3811299" y="177295"/>
                </a:lnTo>
                <a:cubicBezTo>
                  <a:pt x="3811299" y="163115"/>
                  <a:pt x="3806699" y="151669"/>
                  <a:pt x="3797499" y="142956"/>
                </a:cubicBezTo>
                <a:cubicBezTo>
                  <a:pt x="3788299" y="134243"/>
                  <a:pt x="3776447" y="129886"/>
                  <a:pt x="3761943" y="129886"/>
                </a:cubicBezTo>
                <a:cubicBezTo>
                  <a:pt x="3751985" y="129886"/>
                  <a:pt x="3742703" y="132538"/>
                  <a:pt x="3734098" y="137842"/>
                </a:cubicBezTo>
                <a:cubicBezTo>
                  <a:pt x="3725493" y="143145"/>
                  <a:pt x="3718566" y="150478"/>
                  <a:pt x="3713316" y="159841"/>
                </a:cubicBezTo>
                <a:cubicBezTo>
                  <a:pt x="3708067" y="169204"/>
                  <a:pt x="3705442" y="180001"/>
                  <a:pt x="3705442" y="192232"/>
                </a:cubicBezTo>
                <a:lnTo>
                  <a:pt x="3705442" y="348095"/>
                </a:lnTo>
                <a:lnTo>
                  <a:pt x="3667125" y="348095"/>
                </a:lnTo>
                <a:lnTo>
                  <a:pt x="3667125" y="98713"/>
                </a:lnTo>
                <a:lnTo>
                  <a:pt x="3704143" y="98713"/>
                </a:lnTo>
                <a:lnTo>
                  <a:pt x="3704143" y="137679"/>
                </a:lnTo>
                <a:lnTo>
                  <a:pt x="3707390" y="137679"/>
                </a:lnTo>
                <a:cubicBezTo>
                  <a:pt x="3712586" y="124366"/>
                  <a:pt x="3720974" y="114002"/>
                  <a:pt x="3732556" y="106588"/>
                </a:cubicBezTo>
                <a:cubicBezTo>
                  <a:pt x="3744138" y="99173"/>
                  <a:pt x="3758046" y="95466"/>
                  <a:pt x="3774282" y="95466"/>
                </a:cubicBezTo>
                <a:close/>
                <a:moveTo>
                  <a:pt x="3454112" y="95466"/>
                </a:moveTo>
                <a:cubicBezTo>
                  <a:pt x="3476626" y="95466"/>
                  <a:pt x="3496352" y="100824"/>
                  <a:pt x="3513291" y="111540"/>
                </a:cubicBezTo>
                <a:cubicBezTo>
                  <a:pt x="3530231" y="122255"/>
                  <a:pt x="3543436" y="137300"/>
                  <a:pt x="3552907" y="156675"/>
                </a:cubicBezTo>
                <a:cubicBezTo>
                  <a:pt x="3562378" y="176050"/>
                  <a:pt x="3567113" y="198726"/>
                  <a:pt x="3567113" y="224703"/>
                </a:cubicBezTo>
                <a:cubicBezTo>
                  <a:pt x="3567113" y="250464"/>
                  <a:pt x="3562378" y="272978"/>
                  <a:pt x="3552907" y="292244"/>
                </a:cubicBezTo>
                <a:cubicBezTo>
                  <a:pt x="3543436" y="311510"/>
                  <a:pt x="3530231" y="326502"/>
                  <a:pt x="3513291" y="337217"/>
                </a:cubicBezTo>
                <a:cubicBezTo>
                  <a:pt x="3496352" y="347933"/>
                  <a:pt x="3476626" y="353291"/>
                  <a:pt x="3454112" y="353291"/>
                </a:cubicBezTo>
                <a:cubicBezTo>
                  <a:pt x="3431598" y="353291"/>
                  <a:pt x="3411872" y="347933"/>
                  <a:pt x="3394932" y="337217"/>
                </a:cubicBezTo>
                <a:cubicBezTo>
                  <a:pt x="3377993" y="326502"/>
                  <a:pt x="3364788" y="311510"/>
                  <a:pt x="3355317" y="292244"/>
                </a:cubicBezTo>
                <a:cubicBezTo>
                  <a:pt x="3345846" y="272978"/>
                  <a:pt x="3341111" y="250464"/>
                  <a:pt x="3341111" y="224703"/>
                </a:cubicBezTo>
                <a:cubicBezTo>
                  <a:pt x="3341111" y="198726"/>
                  <a:pt x="3345846" y="176050"/>
                  <a:pt x="3355317" y="156675"/>
                </a:cubicBezTo>
                <a:cubicBezTo>
                  <a:pt x="3364788" y="137300"/>
                  <a:pt x="3377993" y="122255"/>
                  <a:pt x="3394932" y="111540"/>
                </a:cubicBezTo>
                <a:cubicBezTo>
                  <a:pt x="3411872" y="100824"/>
                  <a:pt x="3431598" y="95466"/>
                  <a:pt x="3454112" y="95466"/>
                </a:cubicBezTo>
                <a:close/>
                <a:moveTo>
                  <a:pt x="3158187" y="95466"/>
                </a:moveTo>
                <a:cubicBezTo>
                  <a:pt x="3175722" y="95466"/>
                  <a:pt x="3191525" y="98713"/>
                  <a:pt x="3205596" y="105208"/>
                </a:cubicBezTo>
                <a:cubicBezTo>
                  <a:pt x="3219667" y="111702"/>
                  <a:pt x="3231194" y="120794"/>
                  <a:pt x="3240178" y="132484"/>
                </a:cubicBezTo>
                <a:cubicBezTo>
                  <a:pt x="3249162" y="144174"/>
                  <a:pt x="3254736" y="157812"/>
                  <a:pt x="3256901" y="173398"/>
                </a:cubicBezTo>
                <a:lnTo>
                  <a:pt x="3218585" y="173398"/>
                </a:lnTo>
                <a:cubicBezTo>
                  <a:pt x="3215662" y="162033"/>
                  <a:pt x="3209195" y="151940"/>
                  <a:pt x="3199183" y="143118"/>
                </a:cubicBezTo>
                <a:cubicBezTo>
                  <a:pt x="3189171" y="134297"/>
                  <a:pt x="3175722" y="129886"/>
                  <a:pt x="3158837" y="129886"/>
                </a:cubicBezTo>
                <a:cubicBezTo>
                  <a:pt x="3143900" y="129886"/>
                  <a:pt x="3130830" y="133756"/>
                  <a:pt x="3119627" y="141495"/>
                </a:cubicBezTo>
                <a:cubicBezTo>
                  <a:pt x="3108425" y="149234"/>
                  <a:pt x="3099712" y="160112"/>
                  <a:pt x="3093488" y="174129"/>
                </a:cubicBezTo>
                <a:cubicBezTo>
                  <a:pt x="3087264" y="188145"/>
                  <a:pt x="3084152" y="204571"/>
                  <a:pt x="3084152" y="223404"/>
                </a:cubicBezTo>
                <a:cubicBezTo>
                  <a:pt x="3084152" y="242671"/>
                  <a:pt x="3087210" y="259448"/>
                  <a:pt x="3093325" y="273735"/>
                </a:cubicBezTo>
                <a:cubicBezTo>
                  <a:pt x="3099441" y="288023"/>
                  <a:pt x="3108100" y="299117"/>
                  <a:pt x="3119303" y="307019"/>
                </a:cubicBezTo>
                <a:cubicBezTo>
                  <a:pt x="3130505" y="314920"/>
                  <a:pt x="3143683" y="318871"/>
                  <a:pt x="3158837" y="318871"/>
                </a:cubicBezTo>
                <a:cubicBezTo>
                  <a:pt x="3168795" y="318871"/>
                  <a:pt x="3177833" y="317139"/>
                  <a:pt x="3185951" y="313675"/>
                </a:cubicBezTo>
                <a:cubicBezTo>
                  <a:pt x="3194069" y="310212"/>
                  <a:pt x="3200942" y="305233"/>
                  <a:pt x="3206570" y="298738"/>
                </a:cubicBezTo>
                <a:cubicBezTo>
                  <a:pt x="3212198" y="292244"/>
                  <a:pt x="3216203" y="284451"/>
                  <a:pt x="3218585" y="275359"/>
                </a:cubicBezTo>
                <a:lnTo>
                  <a:pt x="3256901" y="275359"/>
                </a:lnTo>
                <a:cubicBezTo>
                  <a:pt x="3254736" y="290079"/>
                  <a:pt x="3249406" y="303311"/>
                  <a:pt x="3240909" y="315055"/>
                </a:cubicBezTo>
                <a:cubicBezTo>
                  <a:pt x="3232412" y="326799"/>
                  <a:pt x="3221209" y="336108"/>
                  <a:pt x="3207301" y="342981"/>
                </a:cubicBezTo>
                <a:cubicBezTo>
                  <a:pt x="3193392" y="349854"/>
                  <a:pt x="3177237" y="353291"/>
                  <a:pt x="3158837" y="353291"/>
                </a:cubicBezTo>
                <a:cubicBezTo>
                  <a:pt x="3135457" y="353291"/>
                  <a:pt x="3115325" y="347770"/>
                  <a:pt x="3098440" y="336730"/>
                </a:cubicBezTo>
                <a:cubicBezTo>
                  <a:pt x="3081555" y="325690"/>
                  <a:pt x="3068566" y="310482"/>
                  <a:pt x="3059474" y="291108"/>
                </a:cubicBezTo>
                <a:cubicBezTo>
                  <a:pt x="3050382" y="271733"/>
                  <a:pt x="3045836" y="249598"/>
                  <a:pt x="3045836" y="224703"/>
                </a:cubicBezTo>
                <a:cubicBezTo>
                  <a:pt x="3045836" y="199375"/>
                  <a:pt x="3050517" y="176997"/>
                  <a:pt x="3059880" y="157568"/>
                </a:cubicBezTo>
                <a:cubicBezTo>
                  <a:pt x="3069242" y="138139"/>
                  <a:pt x="3082339" y="122932"/>
                  <a:pt x="3099170" y="111945"/>
                </a:cubicBezTo>
                <a:cubicBezTo>
                  <a:pt x="3116001" y="100959"/>
                  <a:pt x="3135674" y="95466"/>
                  <a:pt x="3158187" y="95466"/>
                </a:cubicBezTo>
                <a:close/>
                <a:moveTo>
                  <a:pt x="2707698" y="95466"/>
                </a:moveTo>
                <a:cubicBezTo>
                  <a:pt x="2732377" y="95466"/>
                  <a:pt x="2751778" y="100878"/>
                  <a:pt x="2765904" y="111702"/>
                </a:cubicBezTo>
                <a:cubicBezTo>
                  <a:pt x="2780029" y="122526"/>
                  <a:pt x="2790068" y="136813"/>
                  <a:pt x="2796021" y="154564"/>
                </a:cubicBezTo>
                <a:lnTo>
                  <a:pt x="2761601" y="164306"/>
                </a:lnTo>
                <a:cubicBezTo>
                  <a:pt x="2759436" y="158569"/>
                  <a:pt x="2756270" y="152968"/>
                  <a:pt x="2752103" y="147502"/>
                </a:cubicBezTo>
                <a:cubicBezTo>
                  <a:pt x="2747936" y="142036"/>
                  <a:pt x="2742281" y="137517"/>
                  <a:pt x="2735137" y="133945"/>
                </a:cubicBezTo>
                <a:cubicBezTo>
                  <a:pt x="2727993" y="130373"/>
                  <a:pt x="2718847" y="128587"/>
                  <a:pt x="2707698" y="128587"/>
                </a:cubicBezTo>
                <a:cubicBezTo>
                  <a:pt x="2692437" y="128587"/>
                  <a:pt x="2679746" y="132078"/>
                  <a:pt x="2669625" y="139059"/>
                </a:cubicBezTo>
                <a:cubicBezTo>
                  <a:pt x="2659505" y="146041"/>
                  <a:pt x="2654445" y="154889"/>
                  <a:pt x="2654445" y="165605"/>
                </a:cubicBezTo>
                <a:cubicBezTo>
                  <a:pt x="2654445" y="175130"/>
                  <a:pt x="2657908" y="182652"/>
                  <a:pt x="2664836" y="188173"/>
                </a:cubicBezTo>
                <a:cubicBezTo>
                  <a:pt x="2671763" y="193693"/>
                  <a:pt x="2682587" y="198293"/>
                  <a:pt x="2697307" y="201973"/>
                </a:cubicBezTo>
                <a:lnTo>
                  <a:pt x="2734325" y="211065"/>
                </a:lnTo>
                <a:cubicBezTo>
                  <a:pt x="2756622" y="216477"/>
                  <a:pt x="2773237" y="224730"/>
                  <a:pt x="2784169" y="235825"/>
                </a:cubicBezTo>
                <a:cubicBezTo>
                  <a:pt x="2795101" y="246919"/>
                  <a:pt x="2800567" y="261180"/>
                  <a:pt x="2800567" y="278606"/>
                </a:cubicBezTo>
                <a:cubicBezTo>
                  <a:pt x="2800567" y="292893"/>
                  <a:pt x="2796481" y="305666"/>
                  <a:pt x="2788309" y="316922"/>
                </a:cubicBezTo>
                <a:cubicBezTo>
                  <a:pt x="2780137" y="328179"/>
                  <a:pt x="2768745" y="337055"/>
                  <a:pt x="2754132" y="343549"/>
                </a:cubicBezTo>
                <a:cubicBezTo>
                  <a:pt x="2739520" y="350043"/>
                  <a:pt x="2722527" y="353291"/>
                  <a:pt x="2703152" y="353291"/>
                </a:cubicBezTo>
                <a:cubicBezTo>
                  <a:pt x="2677716" y="353291"/>
                  <a:pt x="2656664" y="347770"/>
                  <a:pt x="2639995" y="336730"/>
                </a:cubicBezTo>
                <a:cubicBezTo>
                  <a:pt x="2623326" y="325690"/>
                  <a:pt x="2612773" y="309562"/>
                  <a:pt x="2608335" y="288347"/>
                </a:cubicBezTo>
                <a:lnTo>
                  <a:pt x="2644703" y="279255"/>
                </a:lnTo>
                <a:cubicBezTo>
                  <a:pt x="2648167" y="292677"/>
                  <a:pt x="2654743" y="302743"/>
                  <a:pt x="2664430" y="309454"/>
                </a:cubicBezTo>
                <a:cubicBezTo>
                  <a:pt x="2674117" y="316165"/>
                  <a:pt x="2686808" y="319520"/>
                  <a:pt x="2702503" y="319520"/>
                </a:cubicBezTo>
                <a:cubicBezTo>
                  <a:pt x="2720362" y="319520"/>
                  <a:pt x="2734569" y="315705"/>
                  <a:pt x="2745122" y="308074"/>
                </a:cubicBezTo>
                <a:cubicBezTo>
                  <a:pt x="2755675" y="300443"/>
                  <a:pt x="2760952" y="291270"/>
                  <a:pt x="2760952" y="280554"/>
                </a:cubicBezTo>
                <a:cubicBezTo>
                  <a:pt x="2760952" y="271895"/>
                  <a:pt x="2757921" y="264616"/>
                  <a:pt x="2751860" y="258717"/>
                </a:cubicBezTo>
                <a:cubicBezTo>
                  <a:pt x="2745798" y="252818"/>
                  <a:pt x="2736490" y="248407"/>
                  <a:pt x="2723934" y="245485"/>
                </a:cubicBezTo>
                <a:lnTo>
                  <a:pt x="2682370" y="235743"/>
                </a:lnTo>
                <a:cubicBezTo>
                  <a:pt x="2659532" y="230332"/>
                  <a:pt x="2642782" y="221916"/>
                  <a:pt x="2632120" y="210497"/>
                </a:cubicBezTo>
                <a:cubicBezTo>
                  <a:pt x="2621459" y="199078"/>
                  <a:pt x="2616128" y="184763"/>
                  <a:pt x="2616128" y="167553"/>
                </a:cubicBezTo>
                <a:cubicBezTo>
                  <a:pt x="2616128" y="153482"/>
                  <a:pt x="2620106" y="141035"/>
                  <a:pt x="2628062" y="130211"/>
                </a:cubicBezTo>
                <a:cubicBezTo>
                  <a:pt x="2636017" y="119387"/>
                  <a:pt x="2646895" y="110890"/>
                  <a:pt x="2660695" y="104721"/>
                </a:cubicBezTo>
                <a:cubicBezTo>
                  <a:pt x="2674496" y="98551"/>
                  <a:pt x="2690163" y="95466"/>
                  <a:pt x="2707698" y="95466"/>
                </a:cubicBezTo>
                <a:close/>
                <a:moveTo>
                  <a:pt x="2415237" y="95466"/>
                </a:moveTo>
                <a:cubicBezTo>
                  <a:pt x="2428226" y="95466"/>
                  <a:pt x="2441052" y="97631"/>
                  <a:pt x="2453716" y="101960"/>
                </a:cubicBezTo>
                <a:cubicBezTo>
                  <a:pt x="2466380" y="106290"/>
                  <a:pt x="2477907" y="113298"/>
                  <a:pt x="2488298" y="122986"/>
                </a:cubicBezTo>
                <a:cubicBezTo>
                  <a:pt x="2498689" y="132673"/>
                  <a:pt x="2506970" y="145472"/>
                  <a:pt x="2513139" y="161383"/>
                </a:cubicBezTo>
                <a:cubicBezTo>
                  <a:pt x="2519309" y="177295"/>
                  <a:pt x="2522394" y="196886"/>
                  <a:pt x="2522394" y="220157"/>
                </a:cubicBezTo>
                <a:lnTo>
                  <a:pt x="2522394" y="236393"/>
                </a:lnTo>
                <a:lnTo>
                  <a:pt x="2341691" y="236393"/>
                </a:lnTo>
                <a:lnTo>
                  <a:pt x="2343658" y="257276"/>
                </a:lnTo>
                <a:cubicBezTo>
                  <a:pt x="2345295" y="265245"/>
                  <a:pt x="2347751" y="272490"/>
                  <a:pt x="2351025" y="279012"/>
                </a:cubicBezTo>
                <a:cubicBezTo>
                  <a:pt x="2357573" y="292055"/>
                  <a:pt x="2366692" y="301958"/>
                  <a:pt x="2378382" y="308723"/>
                </a:cubicBezTo>
                <a:cubicBezTo>
                  <a:pt x="2390072" y="315488"/>
                  <a:pt x="2403656" y="318871"/>
                  <a:pt x="2419134" y="318871"/>
                </a:cubicBezTo>
                <a:cubicBezTo>
                  <a:pt x="2429200" y="318871"/>
                  <a:pt x="2438319" y="317437"/>
                  <a:pt x="2446491" y="314568"/>
                </a:cubicBezTo>
                <a:cubicBezTo>
                  <a:pt x="2454663" y="311700"/>
                  <a:pt x="2461726" y="307370"/>
                  <a:pt x="2467679" y="301580"/>
                </a:cubicBezTo>
                <a:cubicBezTo>
                  <a:pt x="2473632" y="295789"/>
                  <a:pt x="2478232" y="288564"/>
                  <a:pt x="2481479" y="279905"/>
                </a:cubicBezTo>
                <a:lnTo>
                  <a:pt x="2518497" y="290296"/>
                </a:lnTo>
                <a:cubicBezTo>
                  <a:pt x="2514601" y="302851"/>
                  <a:pt x="2508052" y="313865"/>
                  <a:pt x="2498852" y="323336"/>
                </a:cubicBezTo>
                <a:cubicBezTo>
                  <a:pt x="2489652" y="332806"/>
                  <a:pt x="2478286" y="340167"/>
                  <a:pt x="2464757" y="345416"/>
                </a:cubicBezTo>
                <a:cubicBezTo>
                  <a:pt x="2451227" y="350666"/>
                  <a:pt x="2436019" y="353291"/>
                  <a:pt x="2419134" y="353291"/>
                </a:cubicBezTo>
                <a:cubicBezTo>
                  <a:pt x="2395105" y="353291"/>
                  <a:pt x="2374404" y="347960"/>
                  <a:pt x="2357032" y="337298"/>
                </a:cubicBezTo>
                <a:cubicBezTo>
                  <a:pt x="2339660" y="326637"/>
                  <a:pt x="2326292" y="311700"/>
                  <a:pt x="2316930" y="292488"/>
                </a:cubicBezTo>
                <a:cubicBezTo>
                  <a:pt x="2307567" y="273275"/>
                  <a:pt x="2302886" y="250897"/>
                  <a:pt x="2302886" y="225353"/>
                </a:cubicBezTo>
                <a:cubicBezTo>
                  <a:pt x="2302886" y="199808"/>
                  <a:pt x="2307567" y="177268"/>
                  <a:pt x="2316930" y="157730"/>
                </a:cubicBezTo>
                <a:cubicBezTo>
                  <a:pt x="2326292" y="138193"/>
                  <a:pt x="2339389" y="122932"/>
                  <a:pt x="2356220" y="111945"/>
                </a:cubicBezTo>
                <a:cubicBezTo>
                  <a:pt x="2373051" y="100959"/>
                  <a:pt x="2392724" y="95466"/>
                  <a:pt x="2415237" y="95466"/>
                </a:cubicBezTo>
                <a:close/>
                <a:moveTo>
                  <a:pt x="1643712" y="95466"/>
                </a:moveTo>
                <a:cubicBezTo>
                  <a:pt x="1656701" y="95466"/>
                  <a:pt x="1669527" y="97631"/>
                  <a:pt x="1682191" y="101960"/>
                </a:cubicBezTo>
                <a:cubicBezTo>
                  <a:pt x="1694855" y="106290"/>
                  <a:pt x="1706382" y="113298"/>
                  <a:pt x="1716773" y="122986"/>
                </a:cubicBezTo>
                <a:cubicBezTo>
                  <a:pt x="1727164" y="132673"/>
                  <a:pt x="1735444" y="145472"/>
                  <a:pt x="1741614" y="161383"/>
                </a:cubicBezTo>
                <a:cubicBezTo>
                  <a:pt x="1747784" y="177295"/>
                  <a:pt x="1750869" y="196886"/>
                  <a:pt x="1750869" y="220157"/>
                </a:cubicBezTo>
                <a:lnTo>
                  <a:pt x="1750869" y="236393"/>
                </a:lnTo>
                <a:lnTo>
                  <a:pt x="1570166" y="236393"/>
                </a:lnTo>
                <a:lnTo>
                  <a:pt x="1572133" y="257276"/>
                </a:lnTo>
                <a:cubicBezTo>
                  <a:pt x="1573770" y="265245"/>
                  <a:pt x="1576226" y="272490"/>
                  <a:pt x="1579500" y="279012"/>
                </a:cubicBezTo>
                <a:cubicBezTo>
                  <a:pt x="1586048" y="292055"/>
                  <a:pt x="1595167" y="301958"/>
                  <a:pt x="1606857" y="308723"/>
                </a:cubicBezTo>
                <a:cubicBezTo>
                  <a:pt x="1618547" y="315488"/>
                  <a:pt x="1632131" y="318871"/>
                  <a:pt x="1647609" y="318871"/>
                </a:cubicBezTo>
                <a:cubicBezTo>
                  <a:pt x="1657675" y="318871"/>
                  <a:pt x="1666794" y="317437"/>
                  <a:pt x="1674966" y="314568"/>
                </a:cubicBezTo>
                <a:cubicBezTo>
                  <a:pt x="1683138" y="311700"/>
                  <a:pt x="1690201" y="307370"/>
                  <a:pt x="1696154" y="301580"/>
                </a:cubicBezTo>
                <a:cubicBezTo>
                  <a:pt x="1702107" y="295789"/>
                  <a:pt x="1706707" y="288564"/>
                  <a:pt x="1709954" y="279905"/>
                </a:cubicBezTo>
                <a:lnTo>
                  <a:pt x="1746972" y="290296"/>
                </a:lnTo>
                <a:cubicBezTo>
                  <a:pt x="1743075" y="302851"/>
                  <a:pt x="1736527" y="313865"/>
                  <a:pt x="1727327" y="323336"/>
                </a:cubicBezTo>
                <a:cubicBezTo>
                  <a:pt x="1718126" y="332806"/>
                  <a:pt x="1706761" y="340167"/>
                  <a:pt x="1693232" y="345416"/>
                </a:cubicBezTo>
                <a:cubicBezTo>
                  <a:pt x="1679702" y="350666"/>
                  <a:pt x="1664494" y="353291"/>
                  <a:pt x="1647609" y="353291"/>
                </a:cubicBezTo>
                <a:cubicBezTo>
                  <a:pt x="1623580" y="353291"/>
                  <a:pt x="1602879" y="347960"/>
                  <a:pt x="1585507" y="337298"/>
                </a:cubicBezTo>
                <a:cubicBezTo>
                  <a:pt x="1568135" y="326637"/>
                  <a:pt x="1554767" y="311700"/>
                  <a:pt x="1545405" y="292488"/>
                </a:cubicBezTo>
                <a:cubicBezTo>
                  <a:pt x="1536042" y="273275"/>
                  <a:pt x="1531361" y="250897"/>
                  <a:pt x="1531361" y="225353"/>
                </a:cubicBezTo>
                <a:cubicBezTo>
                  <a:pt x="1531361" y="199808"/>
                  <a:pt x="1536042" y="177268"/>
                  <a:pt x="1545405" y="157730"/>
                </a:cubicBezTo>
                <a:cubicBezTo>
                  <a:pt x="1554767" y="138193"/>
                  <a:pt x="1567864" y="122932"/>
                  <a:pt x="1584695" y="111945"/>
                </a:cubicBezTo>
                <a:cubicBezTo>
                  <a:pt x="1601526" y="100959"/>
                  <a:pt x="1621199" y="95466"/>
                  <a:pt x="1643712" y="95466"/>
                </a:cubicBezTo>
                <a:close/>
                <a:moveTo>
                  <a:pt x="1338913" y="95466"/>
                </a:moveTo>
                <a:cubicBezTo>
                  <a:pt x="1351901" y="95466"/>
                  <a:pt x="1364727" y="97631"/>
                  <a:pt x="1377391" y="101960"/>
                </a:cubicBezTo>
                <a:cubicBezTo>
                  <a:pt x="1390055" y="106290"/>
                  <a:pt x="1401583" y="113298"/>
                  <a:pt x="1411973" y="122986"/>
                </a:cubicBezTo>
                <a:cubicBezTo>
                  <a:pt x="1422364" y="132673"/>
                  <a:pt x="1430645" y="145472"/>
                  <a:pt x="1436814" y="161383"/>
                </a:cubicBezTo>
                <a:cubicBezTo>
                  <a:pt x="1442984" y="177295"/>
                  <a:pt x="1446069" y="196886"/>
                  <a:pt x="1446069" y="220157"/>
                </a:cubicBezTo>
                <a:lnTo>
                  <a:pt x="1446069" y="236393"/>
                </a:lnTo>
                <a:lnTo>
                  <a:pt x="1265366" y="236393"/>
                </a:lnTo>
                <a:lnTo>
                  <a:pt x="1267333" y="257276"/>
                </a:lnTo>
                <a:cubicBezTo>
                  <a:pt x="1268970" y="265245"/>
                  <a:pt x="1271426" y="272490"/>
                  <a:pt x="1274700" y="279012"/>
                </a:cubicBezTo>
                <a:cubicBezTo>
                  <a:pt x="1281248" y="292055"/>
                  <a:pt x="1290367" y="301958"/>
                  <a:pt x="1302057" y="308723"/>
                </a:cubicBezTo>
                <a:cubicBezTo>
                  <a:pt x="1313747" y="315488"/>
                  <a:pt x="1327331" y="318871"/>
                  <a:pt x="1342809" y="318871"/>
                </a:cubicBezTo>
                <a:cubicBezTo>
                  <a:pt x="1352875" y="318871"/>
                  <a:pt x="1361994" y="317437"/>
                  <a:pt x="1370166" y="314568"/>
                </a:cubicBezTo>
                <a:cubicBezTo>
                  <a:pt x="1378338" y="311700"/>
                  <a:pt x="1385401" y="307370"/>
                  <a:pt x="1391354" y="301580"/>
                </a:cubicBezTo>
                <a:cubicBezTo>
                  <a:pt x="1397307" y="295789"/>
                  <a:pt x="1401907" y="288564"/>
                  <a:pt x="1405155" y="279905"/>
                </a:cubicBezTo>
                <a:lnTo>
                  <a:pt x="1442172" y="290296"/>
                </a:lnTo>
                <a:cubicBezTo>
                  <a:pt x="1438275" y="302851"/>
                  <a:pt x="1431727" y="313865"/>
                  <a:pt x="1422527" y="323336"/>
                </a:cubicBezTo>
                <a:cubicBezTo>
                  <a:pt x="1413327" y="332806"/>
                  <a:pt x="1401961" y="340167"/>
                  <a:pt x="1388432" y="345416"/>
                </a:cubicBezTo>
                <a:cubicBezTo>
                  <a:pt x="1374902" y="350666"/>
                  <a:pt x="1359694" y="353291"/>
                  <a:pt x="1342809" y="353291"/>
                </a:cubicBezTo>
                <a:cubicBezTo>
                  <a:pt x="1318780" y="353291"/>
                  <a:pt x="1298079" y="347960"/>
                  <a:pt x="1280707" y="337298"/>
                </a:cubicBezTo>
                <a:cubicBezTo>
                  <a:pt x="1263335" y="326637"/>
                  <a:pt x="1249967" y="311700"/>
                  <a:pt x="1240605" y="292488"/>
                </a:cubicBezTo>
                <a:cubicBezTo>
                  <a:pt x="1231242" y="273275"/>
                  <a:pt x="1226561" y="250897"/>
                  <a:pt x="1226561" y="225353"/>
                </a:cubicBezTo>
                <a:cubicBezTo>
                  <a:pt x="1226561" y="199808"/>
                  <a:pt x="1231242" y="177268"/>
                  <a:pt x="1240605" y="157730"/>
                </a:cubicBezTo>
                <a:cubicBezTo>
                  <a:pt x="1249967" y="138193"/>
                  <a:pt x="1263064" y="122932"/>
                  <a:pt x="1279895" y="111945"/>
                </a:cubicBezTo>
                <a:cubicBezTo>
                  <a:pt x="1296726" y="100959"/>
                  <a:pt x="1316399" y="95466"/>
                  <a:pt x="1338913" y="95466"/>
                </a:cubicBezTo>
                <a:close/>
                <a:moveTo>
                  <a:pt x="427976" y="95466"/>
                </a:moveTo>
                <a:cubicBezTo>
                  <a:pt x="448974" y="95466"/>
                  <a:pt x="467483" y="100716"/>
                  <a:pt x="483503" y="111215"/>
                </a:cubicBezTo>
                <a:cubicBezTo>
                  <a:pt x="499522" y="121714"/>
                  <a:pt x="512023" y="136597"/>
                  <a:pt x="521007" y="155863"/>
                </a:cubicBezTo>
                <a:cubicBezTo>
                  <a:pt x="529991" y="175130"/>
                  <a:pt x="534483" y="197860"/>
                  <a:pt x="534483" y="224054"/>
                </a:cubicBezTo>
                <a:cubicBezTo>
                  <a:pt x="534483" y="250464"/>
                  <a:pt x="529991" y="273329"/>
                  <a:pt x="521007" y="292650"/>
                </a:cubicBezTo>
                <a:cubicBezTo>
                  <a:pt x="512023" y="311970"/>
                  <a:pt x="499576" y="326907"/>
                  <a:pt x="483665" y="337461"/>
                </a:cubicBezTo>
                <a:cubicBezTo>
                  <a:pt x="467754" y="348014"/>
                  <a:pt x="449407" y="353291"/>
                  <a:pt x="428626" y="353291"/>
                </a:cubicBezTo>
                <a:cubicBezTo>
                  <a:pt x="412606" y="353291"/>
                  <a:pt x="399780" y="350612"/>
                  <a:pt x="390147" y="345254"/>
                </a:cubicBezTo>
                <a:cubicBezTo>
                  <a:pt x="380514" y="339896"/>
                  <a:pt x="373099" y="333781"/>
                  <a:pt x="367904" y="326907"/>
                </a:cubicBezTo>
                <a:cubicBezTo>
                  <a:pt x="362708" y="320034"/>
                  <a:pt x="358703" y="314325"/>
                  <a:pt x="355889" y="309779"/>
                </a:cubicBezTo>
                <a:lnTo>
                  <a:pt x="352642" y="309779"/>
                </a:lnTo>
                <a:lnTo>
                  <a:pt x="352642" y="441613"/>
                </a:lnTo>
                <a:lnTo>
                  <a:pt x="314326" y="441613"/>
                </a:lnTo>
                <a:lnTo>
                  <a:pt x="314326" y="98713"/>
                </a:lnTo>
                <a:lnTo>
                  <a:pt x="351343" y="98713"/>
                </a:lnTo>
                <a:lnTo>
                  <a:pt x="351343" y="138329"/>
                </a:lnTo>
                <a:lnTo>
                  <a:pt x="355889" y="138329"/>
                </a:lnTo>
                <a:cubicBezTo>
                  <a:pt x="358703" y="133999"/>
                  <a:pt x="362627" y="128452"/>
                  <a:pt x="367660" y="121687"/>
                </a:cubicBezTo>
                <a:cubicBezTo>
                  <a:pt x="372693" y="114922"/>
                  <a:pt x="379945" y="108861"/>
                  <a:pt x="389416" y="103503"/>
                </a:cubicBezTo>
                <a:cubicBezTo>
                  <a:pt x="398887" y="98145"/>
                  <a:pt x="411740" y="95466"/>
                  <a:pt x="427976" y="95466"/>
                </a:cubicBezTo>
                <a:close/>
                <a:moveTo>
                  <a:pt x="113651" y="95466"/>
                </a:moveTo>
                <a:cubicBezTo>
                  <a:pt x="134649" y="95466"/>
                  <a:pt x="153158" y="100716"/>
                  <a:pt x="169177" y="111215"/>
                </a:cubicBezTo>
                <a:cubicBezTo>
                  <a:pt x="185197" y="121714"/>
                  <a:pt x="197698" y="136597"/>
                  <a:pt x="206682" y="155863"/>
                </a:cubicBezTo>
                <a:cubicBezTo>
                  <a:pt x="215666" y="175130"/>
                  <a:pt x="220158" y="197860"/>
                  <a:pt x="220158" y="224054"/>
                </a:cubicBezTo>
                <a:cubicBezTo>
                  <a:pt x="220158" y="250464"/>
                  <a:pt x="215666" y="273329"/>
                  <a:pt x="206682" y="292650"/>
                </a:cubicBezTo>
                <a:cubicBezTo>
                  <a:pt x="197698" y="311970"/>
                  <a:pt x="185251" y="326907"/>
                  <a:pt x="169340" y="337461"/>
                </a:cubicBezTo>
                <a:cubicBezTo>
                  <a:pt x="153429" y="348014"/>
                  <a:pt x="135082" y="353291"/>
                  <a:pt x="114300" y="353291"/>
                </a:cubicBezTo>
                <a:cubicBezTo>
                  <a:pt x="98281" y="353291"/>
                  <a:pt x="85455" y="350612"/>
                  <a:pt x="75822" y="345254"/>
                </a:cubicBezTo>
                <a:cubicBezTo>
                  <a:pt x="66188" y="339896"/>
                  <a:pt x="58774" y="333781"/>
                  <a:pt x="53579" y="326907"/>
                </a:cubicBezTo>
                <a:cubicBezTo>
                  <a:pt x="48383" y="320034"/>
                  <a:pt x="44378" y="314325"/>
                  <a:pt x="41564" y="309779"/>
                </a:cubicBezTo>
                <a:lnTo>
                  <a:pt x="38317" y="309779"/>
                </a:lnTo>
                <a:lnTo>
                  <a:pt x="38317" y="441613"/>
                </a:lnTo>
                <a:lnTo>
                  <a:pt x="0" y="441613"/>
                </a:lnTo>
                <a:lnTo>
                  <a:pt x="0" y="98713"/>
                </a:lnTo>
                <a:lnTo>
                  <a:pt x="37018" y="98713"/>
                </a:lnTo>
                <a:lnTo>
                  <a:pt x="37018" y="138329"/>
                </a:lnTo>
                <a:lnTo>
                  <a:pt x="41564" y="138329"/>
                </a:lnTo>
                <a:cubicBezTo>
                  <a:pt x="44378" y="133999"/>
                  <a:pt x="48302" y="128452"/>
                  <a:pt x="53335" y="121687"/>
                </a:cubicBezTo>
                <a:cubicBezTo>
                  <a:pt x="58368" y="114922"/>
                  <a:pt x="65620" y="108861"/>
                  <a:pt x="75091" y="103503"/>
                </a:cubicBezTo>
                <a:cubicBezTo>
                  <a:pt x="84562" y="98145"/>
                  <a:pt x="97415" y="95466"/>
                  <a:pt x="113651" y="95466"/>
                </a:cubicBezTo>
                <a:close/>
                <a:moveTo>
                  <a:pt x="1133259" y="94817"/>
                </a:moveTo>
                <a:cubicBezTo>
                  <a:pt x="1136073" y="94817"/>
                  <a:pt x="1139591" y="94871"/>
                  <a:pt x="1143812" y="94979"/>
                </a:cubicBezTo>
                <a:cubicBezTo>
                  <a:pt x="1148034" y="95087"/>
                  <a:pt x="1151227" y="95250"/>
                  <a:pt x="1153391" y="95466"/>
                </a:cubicBezTo>
                <a:lnTo>
                  <a:pt x="1153391" y="134432"/>
                </a:lnTo>
                <a:cubicBezTo>
                  <a:pt x="1152093" y="134107"/>
                  <a:pt x="1149143" y="133593"/>
                  <a:pt x="1144543" y="132890"/>
                </a:cubicBezTo>
                <a:cubicBezTo>
                  <a:pt x="1139943" y="132186"/>
                  <a:pt x="1135099" y="131834"/>
                  <a:pt x="1130012" y="131834"/>
                </a:cubicBezTo>
                <a:cubicBezTo>
                  <a:pt x="1117889" y="131834"/>
                  <a:pt x="1107092" y="134351"/>
                  <a:pt x="1097621" y="139384"/>
                </a:cubicBezTo>
                <a:cubicBezTo>
                  <a:pt x="1088151" y="144417"/>
                  <a:pt x="1080682" y="151344"/>
                  <a:pt x="1075216" y="160166"/>
                </a:cubicBezTo>
                <a:cubicBezTo>
                  <a:pt x="1069750" y="168987"/>
                  <a:pt x="1067017" y="179026"/>
                  <a:pt x="1067017" y="190283"/>
                </a:cubicBezTo>
                <a:lnTo>
                  <a:pt x="1067017" y="348095"/>
                </a:lnTo>
                <a:lnTo>
                  <a:pt x="1028700" y="348095"/>
                </a:lnTo>
                <a:lnTo>
                  <a:pt x="1028700" y="98713"/>
                </a:lnTo>
                <a:lnTo>
                  <a:pt x="1065718" y="98713"/>
                </a:lnTo>
                <a:lnTo>
                  <a:pt x="1065718" y="136380"/>
                </a:lnTo>
                <a:lnTo>
                  <a:pt x="1068316" y="136380"/>
                </a:lnTo>
                <a:cubicBezTo>
                  <a:pt x="1072862" y="124041"/>
                  <a:pt x="1081088" y="114029"/>
                  <a:pt x="1092994" y="106344"/>
                </a:cubicBezTo>
                <a:cubicBezTo>
                  <a:pt x="1104901" y="98659"/>
                  <a:pt x="1118322" y="94817"/>
                  <a:pt x="1133259" y="94817"/>
                </a:cubicBezTo>
                <a:close/>
                <a:moveTo>
                  <a:pt x="645536" y="38966"/>
                </a:moveTo>
                <a:lnTo>
                  <a:pt x="683852" y="38966"/>
                </a:lnTo>
                <a:lnTo>
                  <a:pt x="683852" y="98713"/>
                </a:lnTo>
                <a:lnTo>
                  <a:pt x="737106" y="98713"/>
                </a:lnTo>
                <a:lnTo>
                  <a:pt x="737106" y="131185"/>
                </a:lnTo>
                <a:lnTo>
                  <a:pt x="683852" y="131185"/>
                </a:lnTo>
                <a:lnTo>
                  <a:pt x="683852" y="276658"/>
                </a:lnTo>
                <a:cubicBezTo>
                  <a:pt x="683852" y="287482"/>
                  <a:pt x="685449" y="295572"/>
                  <a:pt x="688642" y="300930"/>
                </a:cubicBezTo>
                <a:cubicBezTo>
                  <a:pt x="691835" y="306288"/>
                  <a:pt x="695948" y="309860"/>
                  <a:pt x="700981" y="311646"/>
                </a:cubicBezTo>
                <a:cubicBezTo>
                  <a:pt x="706014" y="313432"/>
                  <a:pt x="711345" y="314325"/>
                  <a:pt x="716973" y="314325"/>
                </a:cubicBezTo>
                <a:cubicBezTo>
                  <a:pt x="721195" y="314325"/>
                  <a:pt x="724658" y="314081"/>
                  <a:pt x="727364" y="313594"/>
                </a:cubicBezTo>
                <a:cubicBezTo>
                  <a:pt x="730070" y="313107"/>
                  <a:pt x="732235" y="312701"/>
                  <a:pt x="733858" y="312376"/>
                </a:cubicBezTo>
                <a:lnTo>
                  <a:pt x="741652" y="346796"/>
                </a:lnTo>
                <a:cubicBezTo>
                  <a:pt x="739054" y="347770"/>
                  <a:pt x="735428" y="348772"/>
                  <a:pt x="730774" y="349800"/>
                </a:cubicBezTo>
                <a:cubicBezTo>
                  <a:pt x="726119" y="350828"/>
                  <a:pt x="720220" y="351342"/>
                  <a:pt x="713077" y="351342"/>
                </a:cubicBezTo>
                <a:cubicBezTo>
                  <a:pt x="702253" y="351342"/>
                  <a:pt x="691673" y="349015"/>
                  <a:pt x="681336" y="344361"/>
                </a:cubicBezTo>
                <a:cubicBezTo>
                  <a:pt x="670999" y="339707"/>
                  <a:pt x="662448" y="332617"/>
                  <a:pt x="655683" y="323092"/>
                </a:cubicBezTo>
                <a:cubicBezTo>
                  <a:pt x="648918" y="313567"/>
                  <a:pt x="645536" y="301553"/>
                  <a:pt x="645536" y="287049"/>
                </a:cubicBezTo>
                <a:lnTo>
                  <a:pt x="645536" y="131185"/>
                </a:lnTo>
                <a:lnTo>
                  <a:pt x="607869" y="131185"/>
                </a:lnTo>
                <a:lnTo>
                  <a:pt x="607869" y="98713"/>
                </a:lnTo>
                <a:lnTo>
                  <a:pt x="645536" y="98713"/>
                </a:lnTo>
                <a:close/>
                <a:moveTo>
                  <a:pt x="1853046" y="15586"/>
                </a:moveTo>
                <a:lnTo>
                  <a:pt x="1891362" y="15586"/>
                </a:lnTo>
                <a:lnTo>
                  <a:pt x="1891362" y="138329"/>
                </a:lnTo>
                <a:lnTo>
                  <a:pt x="1894610" y="138329"/>
                </a:lnTo>
                <a:cubicBezTo>
                  <a:pt x="1897424" y="133999"/>
                  <a:pt x="1901347" y="128452"/>
                  <a:pt x="1906380" y="121687"/>
                </a:cubicBezTo>
                <a:cubicBezTo>
                  <a:pt x="1911414" y="114922"/>
                  <a:pt x="1918665" y="108861"/>
                  <a:pt x="1928136" y="103503"/>
                </a:cubicBezTo>
                <a:cubicBezTo>
                  <a:pt x="1937608" y="98145"/>
                  <a:pt x="1950461" y="95466"/>
                  <a:pt x="1966697" y="95466"/>
                </a:cubicBezTo>
                <a:cubicBezTo>
                  <a:pt x="1987695" y="95466"/>
                  <a:pt x="2006204" y="100716"/>
                  <a:pt x="2022223" y="111215"/>
                </a:cubicBezTo>
                <a:cubicBezTo>
                  <a:pt x="2038242" y="121714"/>
                  <a:pt x="2050744" y="136597"/>
                  <a:pt x="2059727" y="155863"/>
                </a:cubicBezTo>
                <a:cubicBezTo>
                  <a:pt x="2068712" y="175130"/>
                  <a:pt x="2073203" y="197860"/>
                  <a:pt x="2073203" y="224054"/>
                </a:cubicBezTo>
                <a:cubicBezTo>
                  <a:pt x="2073203" y="250464"/>
                  <a:pt x="2068712" y="273329"/>
                  <a:pt x="2059727" y="292650"/>
                </a:cubicBezTo>
                <a:cubicBezTo>
                  <a:pt x="2050744" y="311970"/>
                  <a:pt x="2038297" y="326907"/>
                  <a:pt x="2022385" y="337461"/>
                </a:cubicBezTo>
                <a:cubicBezTo>
                  <a:pt x="2006474" y="348014"/>
                  <a:pt x="1988128" y="353291"/>
                  <a:pt x="1967346" y="353291"/>
                </a:cubicBezTo>
                <a:cubicBezTo>
                  <a:pt x="1951327" y="353291"/>
                  <a:pt x="1938500" y="350612"/>
                  <a:pt x="1928867" y="345254"/>
                </a:cubicBezTo>
                <a:cubicBezTo>
                  <a:pt x="1919234" y="339896"/>
                  <a:pt x="1911819" y="333781"/>
                  <a:pt x="1906624" y="326907"/>
                </a:cubicBezTo>
                <a:cubicBezTo>
                  <a:pt x="1901428" y="320034"/>
                  <a:pt x="1897424" y="314325"/>
                  <a:pt x="1894610" y="309779"/>
                </a:cubicBezTo>
                <a:lnTo>
                  <a:pt x="1890063" y="309779"/>
                </a:lnTo>
                <a:lnTo>
                  <a:pt x="1890063" y="348095"/>
                </a:lnTo>
                <a:lnTo>
                  <a:pt x="1853046" y="348095"/>
                </a:lnTo>
                <a:close/>
                <a:moveTo>
                  <a:pt x="2191183" y="5195"/>
                </a:moveTo>
                <a:cubicBezTo>
                  <a:pt x="2198652" y="5195"/>
                  <a:pt x="2205065" y="7739"/>
                  <a:pt x="2210423" y="12826"/>
                </a:cubicBezTo>
                <a:cubicBezTo>
                  <a:pt x="2215781" y="17913"/>
                  <a:pt x="2218460" y="24029"/>
                  <a:pt x="2218460" y="31172"/>
                </a:cubicBezTo>
                <a:cubicBezTo>
                  <a:pt x="2218460" y="38316"/>
                  <a:pt x="2215781" y="44432"/>
                  <a:pt x="2210423" y="49519"/>
                </a:cubicBezTo>
                <a:cubicBezTo>
                  <a:pt x="2205065" y="54606"/>
                  <a:pt x="2198652" y="57150"/>
                  <a:pt x="2191183" y="57150"/>
                </a:cubicBezTo>
                <a:cubicBezTo>
                  <a:pt x="2183715" y="57150"/>
                  <a:pt x="2177302" y="54606"/>
                  <a:pt x="2171944" y="49519"/>
                </a:cubicBezTo>
                <a:cubicBezTo>
                  <a:pt x="2166586" y="44432"/>
                  <a:pt x="2163907" y="38316"/>
                  <a:pt x="2163907" y="31172"/>
                </a:cubicBezTo>
                <a:cubicBezTo>
                  <a:pt x="2163907" y="24029"/>
                  <a:pt x="2166586" y="17913"/>
                  <a:pt x="2171944" y="12826"/>
                </a:cubicBezTo>
                <a:cubicBezTo>
                  <a:pt x="2177302" y="7739"/>
                  <a:pt x="2183715" y="5195"/>
                  <a:pt x="2191183" y="5195"/>
                </a:cubicBezTo>
                <a:close/>
                <a:moveTo>
                  <a:pt x="915699" y="0"/>
                </a:moveTo>
                <a:cubicBezTo>
                  <a:pt x="925116" y="0"/>
                  <a:pt x="932801" y="757"/>
                  <a:pt x="938754" y="2273"/>
                </a:cubicBezTo>
                <a:cubicBezTo>
                  <a:pt x="944707" y="3788"/>
                  <a:pt x="949145" y="5195"/>
                  <a:pt x="952068" y="6494"/>
                </a:cubicBezTo>
                <a:lnTo>
                  <a:pt x="941027" y="39615"/>
                </a:lnTo>
                <a:cubicBezTo>
                  <a:pt x="939079" y="38966"/>
                  <a:pt x="936400" y="38154"/>
                  <a:pt x="932990" y="37180"/>
                </a:cubicBezTo>
                <a:cubicBezTo>
                  <a:pt x="929581" y="36205"/>
                  <a:pt x="925116" y="35718"/>
                  <a:pt x="919596" y="35718"/>
                </a:cubicBezTo>
                <a:cubicBezTo>
                  <a:pt x="906932" y="35718"/>
                  <a:pt x="897813" y="38911"/>
                  <a:pt x="892239" y="45298"/>
                </a:cubicBezTo>
                <a:cubicBezTo>
                  <a:pt x="886664" y="51684"/>
                  <a:pt x="883877" y="61046"/>
                  <a:pt x="883877" y="73385"/>
                </a:cubicBezTo>
                <a:lnTo>
                  <a:pt x="883877" y="98713"/>
                </a:lnTo>
                <a:lnTo>
                  <a:pt x="939728" y="98713"/>
                </a:lnTo>
                <a:lnTo>
                  <a:pt x="939728" y="131185"/>
                </a:lnTo>
                <a:lnTo>
                  <a:pt x="883877" y="131185"/>
                </a:lnTo>
                <a:lnTo>
                  <a:pt x="883877" y="348095"/>
                </a:lnTo>
                <a:lnTo>
                  <a:pt x="845561" y="348095"/>
                </a:lnTo>
                <a:lnTo>
                  <a:pt x="845561" y="131185"/>
                </a:lnTo>
                <a:lnTo>
                  <a:pt x="805296" y="131185"/>
                </a:lnTo>
                <a:lnTo>
                  <a:pt x="805296" y="98713"/>
                </a:lnTo>
                <a:lnTo>
                  <a:pt x="845561" y="98713"/>
                </a:lnTo>
                <a:lnTo>
                  <a:pt x="845561" y="64293"/>
                </a:lnTo>
                <a:cubicBezTo>
                  <a:pt x="845561" y="50006"/>
                  <a:pt x="848916" y="38100"/>
                  <a:pt x="855627" y="28575"/>
                </a:cubicBezTo>
                <a:cubicBezTo>
                  <a:pt x="862338" y="19050"/>
                  <a:pt x="871051" y="11906"/>
                  <a:pt x="881767" y="7143"/>
                </a:cubicBezTo>
                <a:cubicBezTo>
                  <a:pt x="892482" y="2381"/>
                  <a:pt x="903793" y="0"/>
                  <a:pt x="915699" y="0"/>
                </a:cubicBezTo>
                <a:close/>
              </a:path>
            </a:pathLst>
          </a:custGeom>
          <a:solidFill>
            <a:srgbClr val="C6A08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"/>
          <p:cNvSpPr/>
          <p:nvPr/>
        </p:nvSpPr>
        <p:spPr>
          <a:xfrm>
            <a:off x="1829700" y="4340425"/>
            <a:ext cx="5641200" cy="1400400"/>
          </a:xfrm>
          <a:prstGeom prst="rect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by Bardia Parmoun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MASc Electrical and Computer Engineering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 5900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0" name="Google Shape;180;p1"/>
          <p:cNvSpPr txBox="1"/>
          <p:nvPr/>
        </p:nvSpPr>
        <p:spPr>
          <a:xfrm>
            <a:off x="894300" y="2115675"/>
            <a:ext cx="7512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100">
                <a:solidFill>
                  <a:schemeClr val="accent4"/>
                </a:solidFill>
                <a:latin typeface="Bungee Inline"/>
                <a:ea typeface="Bungee Inline"/>
                <a:cs typeface="Bungee Inline"/>
                <a:sym typeface="Bungee Inline"/>
              </a:rPr>
              <a:t>Argus - A BDI MULTI-AGENT MINECRAFT environment</a:t>
            </a:r>
            <a:endParaRPr b="0" i="0" sz="4100" u="none" cap="none" strike="noStrike">
              <a:solidFill>
                <a:schemeClr val="accent4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181" name="Google Shape;18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875" y="2516075"/>
            <a:ext cx="3199526" cy="24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ab77af2da8_0_84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Agent Abilities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262" name="Google Shape;262;g3ab77af2da8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100" y="2363725"/>
            <a:ext cx="5015500" cy="36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3ab77af2da8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200" y="2425699"/>
            <a:ext cx="5147651" cy="14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3ab77af2da8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3438" y="4178824"/>
            <a:ext cx="3869174" cy="18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ab8902e1f8_0_26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Weapons and scores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graphicFrame>
        <p:nvGraphicFramePr>
          <p:cNvPr id="271" name="Google Shape;271;g3ab8902e1f8_0_26"/>
          <p:cNvGraphicFramePr/>
          <p:nvPr/>
        </p:nvGraphicFramePr>
        <p:xfrm>
          <a:off x="364563" y="26550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{561E3D27-AA44-48E0-AED0-29FEB7C072E6}</a:tableStyleId>
              </a:tblPr>
              <a:tblGrid>
                <a:gridCol w="1235450"/>
                <a:gridCol w="1481025"/>
                <a:gridCol w="1481025"/>
                <a:gridCol w="1481025"/>
              </a:tblGrid>
              <a:tr h="686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weapons</a:t>
                      </a:r>
                      <a:endParaRPr b="0" sz="1600" u="none" cap="none" strike="noStrike">
                        <a:solidFill>
                          <a:schemeClr val="accent4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Cost (in woods)</a:t>
                      </a:r>
                      <a:endParaRPr b="0" sz="1600" u="none" cap="none" strike="noStrike">
                        <a:solidFill>
                          <a:schemeClr val="accent4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# entities to attack</a:t>
                      </a:r>
                      <a:endParaRPr sz="1600">
                        <a:solidFill>
                          <a:schemeClr val="accent4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escape range</a:t>
                      </a: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 </a:t>
                      </a: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(</a:t>
                      </a: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in</a:t>
                      </a: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 blocks)</a:t>
                      </a:r>
                      <a:endParaRPr sz="1600">
                        <a:solidFill>
                          <a:schemeClr val="accent4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nothing</a:t>
                      </a:r>
                      <a:endParaRPr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10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SWORD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8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AXE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15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3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6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Trident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4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4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72" name="Google Shape;272;g3ab8902e1f8_0_26"/>
          <p:cNvGraphicFramePr/>
          <p:nvPr/>
        </p:nvGraphicFramePr>
        <p:xfrm>
          <a:off x="6454963" y="26628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{561E3D27-AA44-48E0-AED0-29FEB7C072E6}</a:tableStyleId>
              </a:tblPr>
              <a:tblGrid>
                <a:gridCol w="1569550"/>
                <a:gridCol w="1881500"/>
                <a:gridCol w="1881500"/>
              </a:tblGrid>
              <a:tr h="686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Activity</a:t>
                      </a:r>
                      <a:endParaRPr b="0" sz="1600" u="none" cap="none" strike="noStrike">
                        <a:solidFill>
                          <a:schemeClr val="accent4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Cost (in woods)</a:t>
                      </a:r>
                      <a:endParaRPr b="0" sz="1600" u="none" cap="none" strike="noStrike">
                        <a:solidFill>
                          <a:schemeClr val="accent4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Reward (In woods)</a:t>
                      </a:r>
                      <a:endParaRPr sz="1600">
                        <a:solidFill>
                          <a:schemeClr val="accent4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build house</a:t>
                      </a:r>
                      <a:endParaRPr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12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500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attack zombie (per attack)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25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Donate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 (DEFAULT)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50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survive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10000/[# PLAYERS]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b8902e1f8_0_0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Proposed strategies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79" name="Google Shape;279;g3ab8902e1f8_0_0"/>
          <p:cNvSpPr txBox="1"/>
          <p:nvPr/>
        </p:nvSpPr>
        <p:spPr>
          <a:xfrm>
            <a:off x="1342700" y="2321475"/>
            <a:ext cx="52458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Capitalist</a:t>
            </a:r>
            <a:endParaRPr b="1"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try to build as many houses as possible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only buy swords for weapons after having at least one house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Shares the houses with the allies and donate wood to them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Attack zombies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Find and attack non allies only if has sword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0" name="Google Shape;280;g3ab8902e1f8_0_0"/>
          <p:cNvSpPr txBox="1"/>
          <p:nvPr/>
        </p:nvSpPr>
        <p:spPr>
          <a:xfrm>
            <a:off x="6680400" y="2321475"/>
            <a:ext cx="5245800" cy="29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Attacker</a:t>
            </a:r>
            <a:endParaRPr b="1"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try to buy a sword first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try to build a house after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upgrade weapon to axe and trident only after having at least a house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Shares the houses with the allies and donate wood to them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Attack zombies and non ally players only if has a weapon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ab8902e1f8_0_40"/>
          <p:cNvSpPr txBox="1"/>
          <p:nvPr/>
        </p:nvSpPr>
        <p:spPr>
          <a:xfrm>
            <a:off x="1334200" y="1393925"/>
            <a:ext cx="997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Which strategy? 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How many allies are suitable?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87" name="Google Shape;287;g3ab8902e1f8_0_40"/>
          <p:cNvSpPr txBox="1"/>
          <p:nvPr/>
        </p:nvSpPr>
        <p:spPr>
          <a:xfrm>
            <a:off x="1342700" y="2703800"/>
            <a:ext cx="9057300" cy="22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Have 4 attackers, 4 capitalists, and 8 zombies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Three experiments each run 30 rounds: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Have agents form no alliances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Have attackers and capitalists pair up to alliances of size 2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Have attackers and capitalists team up to two teams of size 4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b77af2da8_0_94"/>
          <p:cNvSpPr txBox="1"/>
          <p:nvPr/>
        </p:nvSpPr>
        <p:spPr>
          <a:xfrm>
            <a:off x="3200402" y="4013200"/>
            <a:ext cx="579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Demo!</a:t>
            </a:r>
            <a:endParaRPr sz="54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94" name="Google Shape;294;g3ab77af2da8_0_94"/>
          <p:cNvSpPr/>
          <p:nvPr/>
        </p:nvSpPr>
        <p:spPr>
          <a:xfrm>
            <a:off x="5426034" y="2286000"/>
            <a:ext cx="1339800" cy="11208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E150D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4000" rotWithShape="0" algn="tl" dir="2700000" dist="38100" sy="104000">
              <a:srgbClr val="1E150D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>
                <a:solidFill>
                  <a:schemeClr val="lt1"/>
                </a:solidFill>
                <a:latin typeface="Bungee Inline"/>
                <a:ea typeface="Bungee Inline"/>
                <a:cs typeface="Bungee Inline"/>
                <a:sym typeface="Bungee Inline"/>
              </a:rPr>
              <a:t>04</a:t>
            </a:r>
            <a:endParaRPr sz="4000">
              <a:solidFill>
                <a:schemeClr val="lt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ab77af2da8_0_100"/>
          <p:cNvSpPr txBox="1"/>
          <p:nvPr/>
        </p:nvSpPr>
        <p:spPr>
          <a:xfrm>
            <a:off x="3200402" y="4013200"/>
            <a:ext cx="579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Results</a:t>
            </a:r>
            <a:endParaRPr sz="54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01" name="Google Shape;301;g3ab77af2da8_0_100"/>
          <p:cNvSpPr/>
          <p:nvPr/>
        </p:nvSpPr>
        <p:spPr>
          <a:xfrm>
            <a:off x="5426034" y="2286000"/>
            <a:ext cx="1339800" cy="11208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E150D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4000" rotWithShape="0" algn="tl" dir="2700000" dist="38100" sy="104000">
              <a:srgbClr val="1E150D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>
                <a:solidFill>
                  <a:schemeClr val="lt1"/>
                </a:solidFill>
                <a:latin typeface="Bungee Inline"/>
                <a:ea typeface="Bungee Inline"/>
                <a:cs typeface="Bungee Inline"/>
                <a:sym typeface="Bungee Inline"/>
              </a:rPr>
              <a:t>05</a:t>
            </a:r>
            <a:endParaRPr sz="4000">
              <a:solidFill>
                <a:schemeClr val="lt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ab77af2da8_0_106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Alliance size 1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08" name="Google Shape;308;g3ab77af2da8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200" y="2362600"/>
            <a:ext cx="6726349" cy="336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3ab77af2da8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500" y="1844825"/>
            <a:ext cx="2846827" cy="213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3ab77af2da8_0_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1500" y="4178800"/>
            <a:ext cx="2846827" cy="213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ab77af2da8_0_117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Alliance size 2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17" name="Google Shape;317;g3ab77af2da8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200" y="2383900"/>
            <a:ext cx="6726349" cy="336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3ab77af2da8_0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500" y="4221731"/>
            <a:ext cx="2846827" cy="213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3ab77af2da8_0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1500" y="1819356"/>
            <a:ext cx="2846827" cy="213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b77af2da8_0_128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Alliance size 4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26" name="Google Shape;326;g3ab77af2da8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200" y="2415700"/>
            <a:ext cx="6726349" cy="3363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3ab77af2da8_0_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500" y="4221731"/>
            <a:ext cx="2846827" cy="213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3ab77af2da8_0_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1500" y="1833105"/>
            <a:ext cx="2846827" cy="213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ab8902e1f8_0_20"/>
          <p:cNvSpPr txBox="1"/>
          <p:nvPr/>
        </p:nvSpPr>
        <p:spPr>
          <a:xfrm>
            <a:off x="3200402" y="4013200"/>
            <a:ext cx="579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Conclusion</a:t>
            </a:r>
            <a:endParaRPr sz="54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35" name="Google Shape;335;g3ab8902e1f8_0_20"/>
          <p:cNvSpPr/>
          <p:nvPr/>
        </p:nvSpPr>
        <p:spPr>
          <a:xfrm>
            <a:off x="5426034" y="2286000"/>
            <a:ext cx="1339800" cy="11208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E150D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4000" rotWithShape="0" algn="tl" dir="2700000" dist="38100" sy="104000">
              <a:srgbClr val="1E150D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>
                <a:solidFill>
                  <a:schemeClr val="lt1"/>
                </a:solidFill>
                <a:latin typeface="Bungee Inline"/>
                <a:ea typeface="Bungee Inline"/>
                <a:cs typeface="Bungee Inline"/>
                <a:sym typeface="Bungee Inline"/>
              </a:rPr>
              <a:t>06</a:t>
            </a:r>
            <a:endParaRPr sz="4000">
              <a:solidFill>
                <a:schemeClr val="lt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 txBox="1"/>
          <p:nvPr/>
        </p:nvSpPr>
        <p:spPr>
          <a:xfrm>
            <a:off x="3026100" y="4004725"/>
            <a:ext cx="613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Introduction</a:t>
            </a:r>
            <a:endParaRPr sz="54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5426034" y="2286000"/>
            <a:ext cx="1339932" cy="112073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E150D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4000" rotWithShape="0" algn="tl" dir="2700000" dist="38100" sy="104000">
              <a:srgbClr val="1E150D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>
                <a:solidFill>
                  <a:schemeClr val="lt1"/>
                </a:solidFill>
                <a:latin typeface="Bungee Inline"/>
                <a:ea typeface="Bungee Inline"/>
                <a:cs typeface="Bungee Inline"/>
                <a:sym typeface="Bungee Inline"/>
              </a:rPr>
              <a:t>01</a:t>
            </a:r>
            <a:endParaRPr sz="4000">
              <a:solidFill>
                <a:schemeClr val="lt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ab8902e1f8_0_47"/>
          <p:cNvSpPr txBox="1"/>
          <p:nvPr/>
        </p:nvSpPr>
        <p:spPr>
          <a:xfrm>
            <a:off x="1198400" y="1410900"/>
            <a:ext cx="605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Problem Description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42" name="Google Shape;342;g3ab8902e1f8_0_47"/>
          <p:cNvSpPr txBox="1"/>
          <p:nvPr/>
        </p:nvSpPr>
        <p:spPr>
          <a:xfrm>
            <a:off x="2777275" y="2197175"/>
            <a:ext cx="93192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Overall Findings:</a:t>
            </a:r>
            <a:endParaRPr b="1"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Jason is able to keep up with the fast paced (20 ticks/second) environment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AgentSpeak makes agent’s implementation clear and transparent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BDI leads to easy belief maintenance and plan selection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Strategy Findings</a:t>
            </a: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b="1"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Attackers are generally more successful -&gt; invest in a lot of weapons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Being an attacker requires more allies though!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 small alliances, agents need to invest in houses but also attack a lot!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3" name="Google Shape;343;g3ab8902e1f8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53" y="2799042"/>
            <a:ext cx="2158650" cy="249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"/>
          <p:cNvSpPr txBox="1"/>
          <p:nvPr/>
        </p:nvSpPr>
        <p:spPr>
          <a:xfrm>
            <a:off x="587375" y="1565658"/>
            <a:ext cx="11017249" cy="72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1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Future Work</a:t>
            </a:r>
            <a:endParaRPr sz="41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50" name="Google Shape;350;p4"/>
          <p:cNvSpPr txBox="1"/>
          <p:nvPr/>
        </p:nvSpPr>
        <p:spPr>
          <a:xfrm>
            <a:off x="399225" y="3778600"/>
            <a:ext cx="36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more complex strategies</a:t>
            </a:r>
            <a:endParaRPr sz="18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51" name="Google Shape;35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3246" y="4415733"/>
            <a:ext cx="1238354" cy="140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9445" y="2286226"/>
            <a:ext cx="1211967" cy="14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"/>
          <p:cNvSpPr txBox="1"/>
          <p:nvPr/>
        </p:nvSpPr>
        <p:spPr>
          <a:xfrm>
            <a:off x="3156225" y="5818750"/>
            <a:ext cx="36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more complex features</a:t>
            </a:r>
            <a:endParaRPr sz="18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54" name="Google Shape;35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2347" y="2451995"/>
            <a:ext cx="949704" cy="107688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"/>
          <p:cNvSpPr txBox="1"/>
          <p:nvPr/>
        </p:nvSpPr>
        <p:spPr>
          <a:xfrm>
            <a:off x="5881000" y="3639988"/>
            <a:ext cx="369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more experiments/data collection</a:t>
            </a:r>
            <a:endParaRPr sz="18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56" name="Google Shape;35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02750" y="4581367"/>
            <a:ext cx="940198" cy="10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"/>
          <p:cNvSpPr txBox="1"/>
          <p:nvPr/>
        </p:nvSpPr>
        <p:spPr>
          <a:xfrm>
            <a:off x="8326650" y="5818775"/>
            <a:ext cx="36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Compre other paradigms</a:t>
            </a:r>
            <a:endParaRPr sz="18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7732" y="1662158"/>
            <a:ext cx="2551035" cy="45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8"/>
          <p:cNvSpPr txBox="1"/>
          <p:nvPr/>
        </p:nvSpPr>
        <p:spPr>
          <a:xfrm>
            <a:off x="5541588" y="3429303"/>
            <a:ext cx="545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Thank You</a:t>
            </a:r>
            <a:endParaRPr sz="60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"/>
          <p:cNvSpPr txBox="1"/>
          <p:nvPr/>
        </p:nvSpPr>
        <p:spPr>
          <a:xfrm>
            <a:off x="1198400" y="1410900"/>
            <a:ext cx="605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Motivation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95" name="Google Shape;195;p3"/>
          <p:cNvSpPr txBox="1"/>
          <p:nvPr/>
        </p:nvSpPr>
        <p:spPr>
          <a:xfrm>
            <a:off x="1198400" y="2680950"/>
            <a:ext cx="53325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Lack of complex multi-agent applications for the BDI design paradigm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would BDI-MAS strategies look like?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are some successful strategies?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6" name="Google Shape;19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2600" y="3090200"/>
            <a:ext cx="4467850" cy="1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b77af2da8_0_10"/>
          <p:cNvSpPr txBox="1"/>
          <p:nvPr/>
        </p:nvSpPr>
        <p:spPr>
          <a:xfrm>
            <a:off x="1198400" y="1410900"/>
            <a:ext cx="605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Problem Description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03" name="Google Shape;203;g3ab77af2da8_0_10"/>
          <p:cNvSpPr txBox="1"/>
          <p:nvPr/>
        </p:nvSpPr>
        <p:spPr>
          <a:xfrm>
            <a:off x="1198400" y="2197175"/>
            <a:ext cx="83532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Objectives:</a:t>
            </a:r>
            <a:endParaRPr b="1"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Autonomous NPCs vs zombies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urvive the game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collects points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Rules:</a:t>
            </a:r>
            <a:endParaRPr b="1"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 attack the zombies and other NPCs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games run for 1.5 minutes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 chop trees and collect wood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 build houses to hide and recover (can fit 2 players at a time)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 form alliances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-&gt;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share houses, donate wood, protect each other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4" name="Google Shape;204;g3ab77af2da8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8400" y="2139750"/>
            <a:ext cx="2414776" cy="25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ab77af2da8_0_25"/>
          <p:cNvSpPr txBox="1"/>
          <p:nvPr/>
        </p:nvSpPr>
        <p:spPr>
          <a:xfrm>
            <a:off x="3200402" y="4013200"/>
            <a:ext cx="579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Background</a:t>
            </a:r>
            <a:endParaRPr sz="54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11" name="Google Shape;211;g3ab77af2da8_0_25"/>
          <p:cNvSpPr/>
          <p:nvPr/>
        </p:nvSpPr>
        <p:spPr>
          <a:xfrm>
            <a:off x="5426034" y="2286000"/>
            <a:ext cx="1339800" cy="11208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E150D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4000" rotWithShape="0" algn="tl" dir="2700000" dist="38100" sy="104000">
              <a:srgbClr val="1E150D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>
                <a:solidFill>
                  <a:schemeClr val="lt1"/>
                </a:solidFill>
                <a:latin typeface="Bungee Inline"/>
                <a:ea typeface="Bungee Inline"/>
                <a:cs typeface="Bungee Inline"/>
                <a:sym typeface="Bungee Inline"/>
              </a:rPr>
              <a:t>02</a:t>
            </a:r>
            <a:endParaRPr sz="4000">
              <a:solidFill>
                <a:schemeClr val="lt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b77af2da8_0_2"/>
          <p:cNvSpPr txBox="1"/>
          <p:nvPr/>
        </p:nvSpPr>
        <p:spPr>
          <a:xfrm>
            <a:off x="1198400" y="1410900"/>
            <a:ext cx="605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What are BDI agents?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18" name="Google Shape;218;g3ab77af2da8_0_2"/>
          <p:cNvSpPr txBox="1"/>
          <p:nvPr/>
        </p:nvSpPr>
        <p:spPr>
          <a:xfrm>
            <a:off x="1198400" y="2316000"/>
            <a:ext cx="70722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“An agent is a </a:t>
            </a: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computer system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situated in some </a:t>
            </a: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environment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that is capable of </a:t>
            </a: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flexible autonomous action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 order to meet its </a:t>
            </a: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design objectives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”</a:t>
            </a:r>
            <a:r>
              <a:rPr b="1"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b="1"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 Jennings et al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Autonomous robots are a great example!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Popular ways to design robots: imperative programming, state machines, subsumption architecture, etc.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Proposing </a:t>
            </a: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BDI:</a:t>
            </a:r>
            <a:endParaRPr b="1"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BELIEFS: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agent’s knowledge about the world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DESIRES: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the goals for the agent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INTENTIONS:</a:t>
            </a:r>
            <a:r>
              <a:rPr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agent’s plans to for achieving its goals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9" name="Google Shape;219;g3ab77af2da8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0593" y="3264675"/>
            <a:ext cx="3427849" cy="19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ab77af2da8_0_33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How to Write</a:t>
            </a: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 BDI agents?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26" name="Google Shape;226;g3ab77af2da8_0_33"/>
          <p:cNvSpPr txBox="1"/>
          <p:nvPr/>
        </p:nvSpPr>
        <p:spPr>
          <a:xfrm>
            <a:off x="1342701" y="2321475"/>
            <a:ext cx="64356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AgentSpeak:</a:t>
            </a:r>
            <a:r>
              <a:rPr lang="en-ID" sz="18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theoretical formal language for BDI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Formal notation for agent’s beliefs, goals, and plans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D" sz="18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Jason:</a:t>
            </a:r>
            <a:r>
              <a:rPr b="1" lang="en-ID" sz="1800">
                <a:solidFill>
                  <a:srgbClr val="E91C24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one of its most popular implementations!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600"/>
              <a:buFont typeface="Poppins"/>
              <a:buChar char="-"/>
            </a:pPr>
            <a:r>
              <a:rPr lang="en-ID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agent repeatedly perceives, reasons, and acts!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7" name="Google Shape;227;g3ab77af2da8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6912" y="2057400"/>
            <a:ext cx="3040925" cy="3459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ab77af2da8_0_33"/>
          <p:cNvSpPr txBox="1"/>
          <p:nvPr/>
        </p:nvSpPr>
        <p:spPr>
          <a:xfrm>
            <a:off x="9259359" y="5469414"/>
            <a:ext cx="20340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Jason example!</a:t>
            </a:r>
            <a:endParaRPr b="1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g3ab77af2da8_0_33"/>
          <p:cNvSpPr txBox="1"/>
          <p:nvPr/>
        </p:nvSpPr>
        <p:spPr>
          <a:xfrm>
            <a:off x="8058872" y="2647488"/>
            <a:ext cx="662100" cy="339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Rules</a:t>
            </a:r>
            <a:endParaRPr sz="12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g3ab77af2da8_0_33"/>
          <p:cNvSpPr txBox="1"/>
          <p:nvPr/>
        </p:nvSpPr>
        <p:spPr>
          <a:xfrm>
            <a:off x="10804324" y="1663500"/>
            <a:ext cx="759600" cy="339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Beliefs</a:t>
            </a:r>
            <a:endParaRPr sz="12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g3ab77af2da8_0_33"/>
          <p:cNvSpPr txBox="1"/>
          <p:nvPr/>
        </p:nvSpPr>
        <p:spPr>
          <a:xfrm>
            <a:off x="8058884" y="2233813"/>
            <a:ext cx="662100" cy="339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Goals</a:t>
            </a:r>
            <a:endParaRPr sz="12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" name="Google Shape;232;g3ab77af2da8_0_33"/>
          <p:cNvSpPr txBox="1"/>
          <p:nvPr/>
        </p:nvSpPr>
        <p:spPr>
          <a:xfrm>
            <a:off x="8058872" y="3770663"/>
            <a:ext cx="662100" cy="339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Plans</a:t>
            </a:r>
            <a:endParaRPr sz="12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3" name="Google Shape;233;g3ab77af2da8_0_33"/>
          <p:cNvCxnSpPr>
            <a:stCxn id="230" idx="2"/>
          </p:cNvCxnSpPr>
          <p:nvPr/>
        </p:nvCxnSpPr>
        <p:spPr>
          <a:xfrm flipH="1">
            <a:off x="10682524" y="2003400"/>
            <a:ext cx="501600" cy="158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g3ab77af2da8_0_33"/>
          <p:cNvCxnSpPr>
            <a:stCxn id="231" idx="3"/>
          </p:cNvCxnSpPr>
          <p:nvPr/>
        </p:nvCxnSpPr>
        <p:spPr>
          <a:xfrm>
            <a:off x="8720984" y="2403763"/>
            <a:ext cx="206700" cy="6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g3ab77af2da8_0_33"/>
          <p:cNvCxnSpPr>
            <a:stCxn id="229" idx="3"/>
          </p:cNvCxnSpPr>
          <p:nvPr/>
        </p:nvCxnSpPr>
        <p:spPr>
          <a:xfrm flipH="1" rot="10800000">
            <a:off x="8720972" y="2607138"/>
            <a:ext cx="159300" cy="210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g3ab77af2da8_0_33"/>
          <p:cNvCxnSpPr>
            <a:stCxn id="229" idx="3"/>
          </p:cNvCxnSpPr>
          <p:nvPr/>
        </p:nvCxnSpPr>
        <p:spPr>
          <a:xfrm>
            <a:off x="8720972" y="2817438"/>
            <a:ext cx="168600" cy="88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g3ab77af2da8_0_33"/>
          <p:cNvCxnSpPr>
            <a:stCxn id="232" idx="3"/>
          </p:cNvCxnSpPr>
          <p:nvPr/>
        </p:nvCxnSpPr>
        <p:spPr>
          <a:xfrm flipH="1" rot="10800000">
            <a:off x="8720972" y="3240413"/>
            <a:ext cx="152700" cy="700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g3ab77af2da8_0_33"/>
          <p:cNvCxnSpPr>
            <a:stCxn id="232" idx="3"/>
          </p:cNvCxnSpPr>
          <p:nvPr/>
        </p:nvCxnSpPr>
        <p:spPr>
          <a:xfrm flipH="1" rot="10800000">
            <a:off x="8720972" y="3931013"/>
            <a:ext cx="194100" cy="9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g3ab77af2da8_0_33"/>
          <p:cNvCxnSpPr>
            <a:stCxn id="232" idx="3"/>
          </p:cNvCxnSpPr>
          <p:nvPr/>
        </p:nvCxnSpPr>
        <p:spPr>
          <a:xfrm>
            <a:off x="8720972" y="3940613"/>
            <a:ext cx="120900" cy="814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0" name="Google Shape;240;g3ab77af2da8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275" y="4537100"/>
            <a:ext cx="2400600" cy="9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ab77af2da8_0_55"/>
          <p:cNvSpPr txBox="1"/>
          <p:nvPr/>
        </p:nvSpPr>
        <p:spPr>
          <a:xfrm>
            <a:off x="3200402" y="4013200"/>
            <a:ext cx="579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The Model</a:t>
            </a:r>
            <a:endParaRPr sz="54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47" name="Google Shape;247;g3ab77af2da8_0_55"/>
          <p:cNvSpPr/>
          <p:nvPr/>
        </p:nvSpPr>
        <p:spPr>
          <a:xfrm>
            <a:off x="5426034" y="2286000"/>
            <a:ext cx="1339800" cy="11208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E150D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4000" rotWithShape="0" algn="tl" dir="2700000" dist="38100" sy="104000">
              <a:srgbClr val="1E150D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>
                <a:solidFill>
                  <a:schemeClr val="lt1"/>
                </a:solidFill>
                <a:latin typeface="Bungee Inline"/>
                <a:ea typeface="Bungee Inline"/>
                <a:cs typeface="Bungee Inline"/>
                <a:sym typeface="Bungee Inline"/>
              </a:rPr>
              <a:t>03</a:t>
            </a:r>
            <a:endParaRPr sz="4000">
              <a:solidFill>
                <a:schemeClr val="lt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ab77af2da8_0_61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Agent Beliefs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254" name="Google Shape;254;g3ab77af2da8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075" y="1861800"/>
            <a:ext cx="5169657" cy="451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ab77af2da8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200" y="3209240"/>
            <a:ext cx="4842651" cy="18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Custom 75">
      <a:dk1>
        <a:srgbClr val="E9DACE"/>
      </a:dk1>
      <a:lt1>
        <a:srgbClr val="714D32"/>
      </a:lt1>
      <a:dk2>
        <a:srgbClr val="FFFFFF"/>
      </a:dk2>
      <a:lt2>
        <a:srgbClr val="FFFFFF"/>
      </a:lt2>
      <a:accent1>
        <a:srgbClr val="408526"/>
      </a:accent1>
      <a:accent2>
        <a:srgbClr val="48952C"/>
      </a:accent2>
      <a:accent3>
        <a:srgbClr val="7FB24F"/>
      </a:accent3>
      <a:accent4>
        <a:srgbClr val="97D158"/>
      </a:accent4>
      <a:accent5>
        <a:srgbClr val="B7DE84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2024-06-19T23:02:53Z</dcterms:created>
  <dc:creator>wahyudi mokoagow</dc:creator>
</cp:coreProperties>
</file>